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5" autoAdjust="0"/>
    <p:restoredTop sz="86433" autoAdjust="0"/>
  </p:normalViewPr>
  <p:slideViewPr>
    <p:cSldViewPr snapToGrid="0">
      <p:cViewPr>
        <p:scale>
          <a:sx n="65" d="100"/>
          <a:sy n="65" d="100"/>
        </p:scale>
        <p:origin x="1531" y="1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13C7B-5E37-49A2-9DA8-85515EAD6E22}" type="datetimeFigureOut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7E1BC-7286-440F-B59F-2EFD241DBB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18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>
            <a:extLst>
              <a:ext uri="{FF2B5EF4-FFF2-40B4-BE49-F238E27FC236}">
                <a16:creationId xmlns:a16="http://schemas.microsoft.com/office/drawing/2014/main" id="{3095EE7B-2009-4CD1-963B-514EFCD1DB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" y="0"/>
            <a:ext cx="913187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8377" y="2993901"/>
            <a:ext cx="6371924" cy="632009"/>
          </a:xfrm>
        </p:spPr>
        <p:txBody>
          <a:bodyPr anchor="b">
            <a:normAutofit/>
          </a:bodyPr>
          <a:lstStyle>
            <a:lvl1pPr algn="ctr">
              <a:defRPr sz="35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4173" y="6230093"/>
            <a:ext cx="1280160" cy="235974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ロゴ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テキスト プレースホルダー 23">
            <a:extLst>
              <a:ext uri="{FF2B5EF4-FFF2-40B4-BE49-F238E27FC236}">
                <a16:creationId xmlns:a16="http://schemas.microsoft.com/office/drawing/2014/main" id="{5A1CD0CF-3746-4211-BBAF-A902C1E770C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0321" y="6231600"/>
            <a:ext cx="1280159" cy="237600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4089FC7E-BE73-4EAC-A08D-EA24E35142B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77479" y="6231600"/>
            <a:ext cx="1280157" cy="237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4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218829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4E26E-94DC-4192-B8C6-2DD436D5A5C1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4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2B2AD-A306-415C-AE78-ECC8B9F5C8B7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図 47">
            <a:extLst>
              <a:ext uri="{FF2B5EF4-FFF2-40B4-BE49-F238E27FC236}">
                <a16:creationId xmlns:a16="http://schemas.microsoft.com/office/drawing/2014/main" id="{549E7C82-120C-4246-BD08-399BD7F7B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" y="0"/>
            <a:ext cx="913490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61" y="352581"/>
            <a:ext cx="6092755" cy="490257"/>
          </a:xfrm>
        </p:spPr>
        <p:txBody>
          <a:bodyPr>
            <a:normAutofit/>
          </a:bodyPr>
          <a:lstStyle>
            <a:lvl1pPr>
              <a:defRPr sz="29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0161" y="6225566"/>
            <a:ext cx="375209" cy="365125"/>
          </a:xfrm>
        </p:spPr>
        <p:txBody>
          <a:bodyPr/>
          <a:lstStyle>
            <a:lvl1pPr>
              <a:defRPr sz="1000">
                <a:solidFill>
                  <a:srgbClr val="CAA8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7842C59F-18DE-4F71-ABD7-086C0823D0A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35177CEB-86CD-41AD-A992-BB415121B9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83599" y="2301248"/>
            <a:ext cx="6912000" cy="914400"/>
          </a:xfrm>
        </p:spPr>
        <p:txBody>
          <a:bodyPr>
            <a:noAutofit/>
          </a:bodyPr>
          <a:lstStyle>
            <a:lvl1pPr marL="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568FDD84-C836-4DD8-91E1-B5AB247474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6003" y="6300027"/>
            <a:ext cx="898232" cy="161064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34" name="テキスト プレースホルダー 33">
            <a:extLst>
              <a:ext uri="{FF2B5EF4-FFF2-40B4-BE49-F238E27FC236}">
                <a16:creationId xmlns:a16="http://schemas.microsoft.com/office/drawing/2014/main" id="{404A6DEB-B774-4E2C-964E-70EA9A93BC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9585" y="1809447"/>
            <a:ext cx="1080590" cy="34960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2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FontTx/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FontTx/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FontTx/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FontTx/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見出し</a:t>
            </a:r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56C7A653-C173-4141-AC6A-0A429AE817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13270" y="6300014"/>
            <a:ext cx="914400" cy="161064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+mn-ea"/>
                <a:ea typeface="+mn-ea"/>
              </a:defRPr>
            </a:lvl1pPr>
            <a:lvl2pPr marL="457200" indent="0" algn="ctr">
              <a:buNone/>
              <a:defRPr sz="1000">
                <a:latin typeface="+mn-ea"/>
                <a:ea typeface="+mn-ea"/>
              </a:defRPr>
            </a:lvl2pPr>
            <a:lvl3pPr marL="914400" indent="0" algn="ctr">
              <a:buNone/>
              <a:defRPr sz="1000">
                <a:latin typeface="+mn-ea"/>
                <a:ea typeface="+mn-ea"/>
              </a:defRPr>
            </a:lvl3pPr>
            <a:lvl4pPr marL="1371600" indent="0" algn="ctr">
              <a:buNone/>
              <a:defRPr sz="1000">
                <a:latin typeface="+mn-ea"/>
                <a:ea typeface="+mn-ea"/>
              </a:defRPr>
            </a:lvl4pPr>
            <a:lvl5pPr marL="0" indent="0" algn="ctr">
              <a:buNone/>
              <a:defRPr sz="1000">
                <a:latin typeface="+mn-ea"/>
                <a:ea typeface="+mn-ea"/>
              </a:defRPr>
            </a:lvl5pPr>
          </a:lstStyle>
          <a:p>
            <a:pPr lvl="4"/>
            <a:r>
              <a:rPr kumimoji="1" lang="ja-JP" altLang="en-US" dirty="0"/>
              <a:t>ロゴ</a:t>
            </a:r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DE4BE7B8-0E2C-4E0E-816C-73FBCC1F198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79915" y="6300014"/>
            <a:ext cx="914400" cy="161064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FontTx/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FontTx/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FontTx/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FontTx/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265575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0B57-B559-422A-B79C-7405E0EDE14D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F478-F060-486C-A0D4-2AB899135BDE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6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4591-A48E-4706-B98C-88973B617E78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23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EF10-57BA-4193-BF2F-E086E71C20B3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5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8CD5-A472-4E9A-8E42-BC7CF712807D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89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F228-CE5E-442A-A7BB-055D1298E9F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33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D113D-9062-4DFE-B82C-89C2077950C8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71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6B4F6-C77D-4865-93E2-1E89B708C06A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C59F-18DE-4F71-ABD7-086C0823D0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36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C5B7B8-8792-48F7-8F50-8626FEE8F8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0C105C-FD8B-4342-88D8-284E8345F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B7A4A9-AE7B-42E5-9B54-D6D9EF129F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87AA89-9F44-42BB-86A9-0B80DF0D67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8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E6BA19-9965-4F8F-8E0B-FDB7837E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E5C668D-8DB7-4480-9759-AE331833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C59F-18DE-4F71-ABD7-086C0823D0A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2DC993-4870-47CF-80A6-753CA1E173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048EA3-4A26-4E82-AE18-73418018DFE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266B8BFA-5218-4334-A0F5-2565CF74339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BA7F719-EB39-4B25-9F5A-FFF691ECB01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17D2AB4F-B7AA-4F05-B2B3-FCA24CE3DC0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021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</Words>
  <Application>Microsoft Office PowerPoint</Application>
  <PresentationFormat>画面に合わせる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waveo102</dc:creator>
  <cp:lastModifiedBy>藤井 祥</cp:lastModifiedBy>
  <cp:revision>30</cp:revision>
  <dcterms:created xsi:type="dcterms:W3CDTF">2021-10-05T05:13:24Z</dcterms:created>
  <dcterms:modified xsi:type="dcterms:W3CDTF">2021-10-06T10:36:36Z</dcterms:modified>
</cp:coreProperties>
</file>