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4" d="100"/>
          <a:sy n="74" d="100"/>
        </p:scale>
        <p:origin x="907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26A68-AFDF-451E-9276-427DE3AAD894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F8AC9-AC95-4D37-8BE6-3CD5A8515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2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CC718298-AE7D-45F2-AB77-63A908E6E4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" y="0"/>
            <a:ext cx="913187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547" y="2988794"/>
            <a:ext cx="6263640" cy="579706"/>
          </a:xfrm>
        </p:spPr>
        <p:txBody>
          <a:bodyPr anchor="b">
            <a:noAutofit/>
          </a:bodyPr>
          <a:lstStyle>
            <a:lvl1pPr algn="l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0150" y="6229451"/>
            <a:ext cx="1277151" cy="2290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ロゴ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5FD7E41D-F2E6-4EE6-BBE4-CA1108AEB5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00575" y="6228500"/>
            <a:ext cx="1277151" cy="22909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algn="ct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algn="ct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algn="ct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algn="ct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DD9A6712-D9EF-4817-B513-06C11E8CB8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1749" y="6228500"/>
            <a:ext cx="1277151" cy="22909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4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344436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41A6-A3BA-42C7-A998-F17107FD0A87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42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1ED-34BF-4169-A9D7-2CD39A4114F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32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1D4EEF71-F5B6-4B71-8DF4-C48D68B28F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" y="0"/>
            <a:ext cx="913490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0884" y="420837"/>
            <a:ext cx="5079131" cy="532064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ページタイトル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6977" y="6223201"/>
            <a:ext cx="372377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C6452433-901D-452F-8C94-DAA569AF0B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1ABFC622-F4F9-4325-AEDD-C2D3689F61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6562" y="1992431"/>
            <a:ext cx="1107623" cy="442762"/>
          </a:xfrm>
        </p:spPr>
        <p:txBody>
          <a:bodyPr anchor="ctr">
            <a:noAutofit/>
          </a:bodyPr>
          <a:lstStyle>
            <a:lvl1pPr marL="0" indent="0" algn="l"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見出し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011A9544-F22A-41C5-B391-62DC1ABC25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6562" y="2507382"/>
            <a:ext cx="6862811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0E7F784A-F735-436B-BD7C-45376DB8B0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3526" y="6300000"/>
            <a:ext cx="901765" cy="159062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4"/>
            <a:r>
              <a:rPr kumimoji="1" lang="ja-JP" altLang="en-US" dirty="0"/>
              <a:t>ロゴ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BF0016B9-6516-4231-A3F3-A1EBD0C4A8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3485" y="6300000"/>
            <a:ext cx="901765" cy="14355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4"/>
            <a:r>
              <a:rPr kumimoji="1" lang="ja-JP" altLang="en-US" dirty="0"/>
              <a:t>ロゴ</a:t>
            </a:r>
          </a:p>
        </p:txBody>
      </p:sp>
      <p:sp>
        <p:nvSpPr>
          <p:cNvPr id="20" name="テキスト プレースホルダー 19">
            <a:extLst>
              <a:ext uri="{FF2B5EF4-FFF2-40B4-BE49-F238E27FC236}">
                <a16:creationId xmlns:a16="http://schemas.microsoft.com/office/drawing/2014/main" id="{ECA465D8-94C6-4670-AE4F-3532DB7B0A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16144" y="6300000"/>
            <a:ext cx="901765" cy="14355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23943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0440-8699-49F6-A881-C11B29A64AD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98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DFAF-F189-4801-9897-FD29140C3D2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3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1AC0-3386-4DF8-BFEC-EA4DB3E229B5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9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7D82-2AFA-4AEA-8EFA-4566F4CABF2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87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9CFF-6D81-4E9A-A542-2797E51A75F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64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31ED-CEA1-4FFF-BF7B-4272F8F799D0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7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1FC7-C119-4654-BC05-51D61211EF5C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6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0843-A46A-4E39-A432-CACF16565CC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52433-901D-452F-8C94-DAA569AF0B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2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8E9DD-C34A-406E-964C-6F3AACE57A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B7C701-161E-4D31-B846-13E695AD4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A83737-6A66-4234-9DAE-6FBD4921D2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A33AF6-99C0-4674-90F9-098B00A16C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45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2CEB4E-22CD-4669-97A5-61362240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618A90-206C-426D-82C8-EAE4A1469B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E232A0-A8FC-4533-BDAA-64E18EE3D2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C92F58-4A17-4D1C-905D-60CFD8D2A8A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6D0B86A-3AE0-4AAA-B831-056F1B48BC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21FD6E2-2A1C-42E2-8C04-9A3A389521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874350F-DF9A-41F8-84ED-165E136E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2433-901D-452F-8C94-DAA569AF0B6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89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</Words>
  <Application>Microsoft Office PowerPoint</Application>
  <PresentationFormat>画面に合わせる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11</cp:revision>
  <dcterms:created xsi:type="dcterms:W3CDTF">2021-10-05T06:50:15Z</dcterms:created>
  <dcterms:modified xsi:type="dcterms:W3CDTF">2021-10-06T10:07:02Z</dcterms:modified>
</cp:coreProperties>
</file>