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AA82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494" autoAdjust="0"/>
    <p:restoredTop sz="94660"/>
  </p:normalViewPr>
  <p:slideViewPr>
    <p:cSldViewPr>
      <p:cViewPr varScale="1">
        <p:scale>
          <a:sx n="114" d="100"/>
          <a:sy n="114" d="100"/>
        </p:scale>
        <p:origin x="176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図 3">
            <a:extLst>
              <a:ext uri="{FF2B5EF4-FFF2-40B4-BE49-F238E27FC236}">
                <a16:creationId xmlns:a16="http://schemas.microsoft.com/office/drawing/2014/main" id="{206D7BAA-27EC-4322-9196-3053A5E8FF9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-34223" y="-36000"/>
            <a:ext cx="9180046" cy="6897226"/>
          </a:xfrm>
          <a:prstGeom prst="rect">
            <a:avLst/>
          </a:prstGeom>
        </p:spPr>
      </p:pic>
      <p:sp>
        <p:nvSpPr>
          <p:cNvPr id="2" name="タイトル 1"/>
          <p:cNvSpPr>
            <a:spLocks noGrp="1"/>
          </p:cNvSpPr>
          <p:nvPr>
            <p:ph type="ctrTitle" hasCustomPrompt="1"/>
          </p:nvPr>
        </p:nvSpPr>
        <p:spPr>
          <a:xfrm>
            <a:off x="2970000" y="3006000"/>
            <a:ext cx="5688632" cy="576064"/>
          </a:xfrm>
        </p:spPr>
        <p:txBody>
          <a:bodyPr>
            <a:noAutofit/>
          </a:bodyPr>
          <a:lstStyle>
            <a:lvl1pPr algn="r">
              <a:defRPr sz="3500" spc="-300">
                <a:latin typeface="游ゴシック" panose="020B0400000000000000" pitchFamily="50" charset="-128"/>
                <a:ea typeface="游ゴシック" panose="020B0400000000000000" pitchFamily="50" charset="-128"/>
              </a:defRPr>
            </a:lvl1pPr>
          </a:lstStyle>
          <a:p>
            <a:r>
              <a:rPr kumimoji="1" lang="ja-JP" altLang="en-US" dirty="0"/>
              <a:t>マスタ タイトルの書式設定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2021/4/21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2021/4/21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図 2">
            <a:extLst>
              <a:ext uri="{FF2B5EF4-FFF2-40B4-BE49-F238E27FC236}">
                <a16:creationId xmlns:a16="http://schemas.microsoft.com/office/drawing/2014/main" id="{E40ABE12-19BF-4217-BAFD-78AE39DEEA7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-34224" y="-36000"/>
            <a:ext cx="9180047" cy="6897227"/>
          </a:xfrm>
          <a:prstGeom prst="rect">
            <a:avLst/>
          </a:prstGeom>
        </p:spPr>
      </p:pic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>
          <a:xfrm>
            <a:off x="6526800" y="6217200"/>
            <a:ext cx="2133600" cy="365125"/>
          </a:xfrm>
        </p:spPr>
        <p:txBody>
          <a:bodyPr/>
          <a:lstStyle>
            <a:lvl1pPr>
              <a:defRPr sz="1000">
                <a:solidFill>
                  <a:srgbClr val="CAA82B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defRPr>
            </a:lvl1pPr>
          </a:lstStyle>
          <a:p>
            <a:r>
              <a:rPr lang="en-US" altLang="ja-JP"/>
              <a:t>00</a:t>
            </a:r>
            <a:endParaRPr lang="ja-JP" altLang="en-US" dirty="0"/>
          </a:p>
        </p:txBody>
      </p:sp>
      <p:sp>
        <p:nvSpPr>
          <p:cNvPr id="8" name="タイトル 1"/>
          <p:cNvSpPr>
            <a:spLocks noGrp="1"/>
          </p:cNvSpPr>
          <p:nvPr>
            <p:ph type="title" hasCustomPrompt="1"/>
          </p:nvPr>
        </p:nvSpPr>
        <p:spPr>
          <a:xfrm>
            <a:off x="414000" y="378000"/>
            <a:ext cx="8229600" cy="508918"/>
          </a:xfrm>
        </p:spPr>
        <p:txBody>
          <a:bodyPr>
            <a:noAutofit/>
          </a:bodyPr>
          <a:lstStyle>
            <a:lvl1pPr algn="l">
              <a:defRPr sz="2900" spc="-300">
                <a:latin typeface="游ゴシック" panose="020B0400000000000000" pitchFamily="50" charset="-128"/>
                <a:ea typeface="游ゴシック" panose="020B0400000000000000" pitchFamily="50" charset="-128"/>
              </a:defRPr>
            </a:lvl1pPr>
          </a:lstStyle>
          <a:p>
            <a:r>
              <a:rPr kumimoji="1" lang="ja-JP" altLang="en-US" dirty="0"/>
              <a:t>マスタ タイトルの書式設定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41888089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2021/4/21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2021/4/21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2021/4/21</a:t>
            </a:fld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2021/4/21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2021/4/21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2021/4/21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2021/4/21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0ED720-0104-4369-84BC-D37694168613}" type="datetimeFigureOut">
              <a:rPr kumimoji="1" lang="ja-JP" altLang="en-US" smtClean="0"/>
              <a:t>2021/4/21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6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6458058-E6AD-4199-91C6-AE84D9CEDEB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9891078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1A1FE7B-6F89-4555-ACE0-C242BD3A69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 sz="2400" dirty="0"/>
          </a:p>
        </p:txBody>
      </p:sp>
    </p:spTree>
    <p:extLst>
      <p:ext uri="{BB962C8B-B14F-4D97-AF65-F5344CB8AC3E}">
        <p14:creationId xmlns:p14="http://schemas.microsoft.com/office/powerpoint/2010/main" val="35232195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297</TotalTime>
  <Words>0</Words>
  <Application>Microsoft Office PowerPoint</Application>
  <PresentationFormat>画面に合わせる (4:3)</PresentationFormat>
  <Paragraphs>0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6" baseType="lpstr">
      <vt:lpstr>游ゴシック</vt:lpstr>
      <vt:lpstr>Arial</vt:lpstr>
      <vt:lpstr>Calibri</vt:lpstr>
      <vt:lpstr>Office テーマ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waveo81</dc:creator>
  <cp:lastModifiedBy>waveo198</cp:lastModifiedBy>
  <cp:revision>21</cp:revision>
  <dcterms:created xsi:type="dcterms:W3CDTF">2021-03-05T05:42:30Z</dcterms:created>
  <dcterms:modified xsi:type="dcterms:W3CDTF">2021-04-21T09:25:10Z</dcterms:modified>
</cp:coreProperties>
</file>