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4" autoAdjust="0"/>
    <p:restoredTop sz="94660"/>
  </p:normalViewPr>
  <p:slideViewPr>
    <p:cSldViewPr>
      <p:cViewPr varScale="1">
        <p:scale>
          <a:sx n="114" d="100"/>
          <a:sy n="114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06D7BAA-27EC-4322-9196-3053A5E8FF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4222" y="-36000"/>
            <a:ext cx="9180044" cy="689722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39552" y="2996952"/>
            <a:ext cx="5184576" cy="576064"/>
          </a:xfrm>
        </p:spPr>
        <p:txBody>
          <a:bodyPr>
            <a:noAutofit/>
          </a:bodyPr>
          <a:lstStyle>
            <a:lvl1pPr algn="l">
              <a:defRPr sz="3500" spc="-3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40ABE12-19BF-4217-BAFD-78AE39DEEA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4224" y="-36000"/>
            <a:ext cx="9180047" cy="6897227"/>
          </a:xfrm>
          <a:prstGeom prst="rect">
            <a:avLst/>
          </a:prstGeom>
        </p:spPr>
      </p:pic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26800" y="6217200"/>
            <a:ext cx="2133600" cy="365125"/>
          </a:xfrm>
        </p:spPr>
        <p:txBody>
          <a:bodyPr/>
          <a:lstStyle>
            <a:lvl1pPr>
              <a:defRPr sz="1000">
                <a:solidFill>
                  <a:srgbClr val="CAA8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en-US" altLang="ja-JP"/>
              <a:t>00</a:t>
            </a:r>
            <a:endParaRPr lang="ja-JP" altLang="en-US" dirty="0"/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414000" y="378000"/>
            <a:ext cx="8229600" cy="508918"/>
          </a:xfrm>
        </p:spPr>
        <p:txBody>
          <a:bodyPr>
            <a:noAutofit/>
          </a:bodyPr>
          <a:lstStyle>
            <a:lvl1pPr algn="l">
              <a:defRPr sz="2900" spc="-3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8880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2021/4/21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458058-E6AD-4199-91C6-AE84D9CEDE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9107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A1FE7B-6F89-4555-ACE0-C242BD3A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2321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0</Words>
  <Application>Microsoft Office PowerPoint</Application>
  <PresentationFormat>画面に合わせる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waveo81</dc:creator>
  <cp:lastModifiedBy>waveo198</cp:lastModifiedBy>
  <cp:revision>24</cp:revision>
  <dcterms:created xsi:type="dcterms:W3CDTF">2021-03-05T05:42:30Z</dcterms:created>
  <dcterms:modified xsi:type="dcterms:W3CDTF">2021-04-21T10:14:23Z</dcterms:modified>
</cp:coreProperties>
</file>