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"/>
  </p:notesMasterIdLst>
  <p:sldIdLst>
    <p:sldId id="256" r:id="rId2"/>
  </p:sldIdLst>
  <p:sldSz cx="6858000" cy="9906000" type="A4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14" autoAdjust="0"/>
  </p:normalViewPr>
  <p:slideViewPr>
    <p:cSldViewPr snapToGrid="0">
      <p:cViewPr>
        <p:scale>
          <a:sx n="150" d="100"/>
          <a:sy n="150" d="100"/>
        </p:scale>
        <p:origin x="2250" y="-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C12C3-9F29-49D0-935C-BE39A2DC1F13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241425"/>
            <a:ext cx="23209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07149-3340-4ED3-8074-B8BDDDE3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363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607149-3340-4ED3-8074-B8BDDDE3AA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237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010" y="1621191"/>
            <a:ext cx="5829981" cy="3448756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010" y="5202944"/>
            <a:ext cx="5829981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2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7" y="6195762"/>
            <a:ext cx="5831755" cy="1183513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017" y="897466"/>
            <a:ext cx="5831755" cy="4881839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10" y="7379274"/>
            <a:ext cx="5830874" cy="985793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02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09" y="880535"/>
            <a:ext cx="5823992" cy="4947019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11" y="6073629"/>
            <a:ext cx="5823991" cy="2299824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37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94" y="880533"/>
            <a:ext cx="5232798" cy="432308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67863" y="5214491"/>
            <a:ext cx="4923168" cy="616506"/>
          </a:xfrm>
        </p:spPr>
        <p:txBody>
          <a:bodyPr anchor="t">
            <a:normAutofit/>
          </a:bodyPr>
          <a:lstStyle>
            <a:lvl1pPr marL="0" indent="0" algn="r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09" y="6073630"/>
            <a:ext cx="5823992" cy="229143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78934" y="926971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60041" y="4439321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6188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7" y="3072252"/>
            <a:ext cx="5824871" cy="362820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09" y="6717470"/>
            <a:ext cx="5823992" cy="1647597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631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009" y="880536"/>
            <a:ext cx="5823992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010" y="3016463"/>
            <a:ext cx="1855663" cy="118921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010" y="4205679"/>
            <a:ext cx="1855663" cy="415938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0244" y="3016462"/>
            <a:ext cx="1855439" cy="1189217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500244" y="4205679"/>
            <a:ext cx="1856150" cy="415938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1" y="3016462"/>
            <a:ext cx="1851306" cy="1189217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86695" y="4205679"/>
            <a:ext cx="1851306" cy="415938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471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009" y="880536"/>
            <a:ext cx="5823992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4010" y="5762101"/>
            <a:ext cx="1855662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14261" y="3022117"/>
            <a:ext cx="1653779" cy="2201333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4010" y="6594480"/>
            <a:ext cx="1855662" cy="177058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9020" y="5762101"/>
            <a:ext cx="1855678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570060" y="3022117"/>
            <a:ext cx="1648421" cy="2201333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98258" y="6594478"/>
            <a:ext cx="1856439" cy="177058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5051" y="5762101"/>
            <a:ext cx="1850569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585953" y="3022117"/>
            <a:ext cx="1649314" cy="2201333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84980" y="6594481"/>
            <a:ext cx="1853021" cy="1770586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817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66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880534"/>
            <a:ext cx="1430245" cy="748453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010" y="880534"/>
            <a:ext cx="4308022" cy="748453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58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24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450" y="949329"/>
            <a:ext cx="5475101" cy="4120620"/>
          </a:xfrm>
        </p:spPr>
        <p:txBody>
          <a:bodyPr anchor="b">
            <a:normAutofit/>
          </a:bodyPr>
          <a:lstStyle>
            <a:lvl1pPr>
              <a:defRPr sz="25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450" y="5202946"/>
            <a:ext cx="5475101" cy="2166937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1" y="880536"/>
            <a:ext cx="5823991" cy="191579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010" y="3016463"/>
            <a:ext cx="2872127" cy="5348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2539" y="3016463"/>
            <a:ext cx="2865462" cy="5348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86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1" y="880536"/>
            <a:ext cx="5823991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570" y="3016462"/>
            <a:ext cx="2700245" cy="1190095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009" y="4206557"/>
            <a:ext cx="2872805" cy="41585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423" y="3016462"/>
            <a:ext cx="2693578" cy="1190095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2" y="4206557"/>
            <a:ext cx="2866139" cy="41585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90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19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35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41" y="880533"/>
            <a:ext cx="2211884" cy="3412067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6412" y="880534"/>
            <a:ext cx="3481589" cy="7484533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941" y="4292602"/>
            <a:ext cx="2211884" cy="4072465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30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41" y="880533"/>
            <a:ext cx="3125702" cy="3412067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37449" y="1096162"/>
            <a:ext cx="2225204" cy="7053277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09" y="4292600"/>
            <a:ext cx="3128432" cy="4072467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53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011" y="880536"/>
            <a:ext cx="5823991" cy="1915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009" y="3027648"/>
            <a:ext cx="5823992" cy="5337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9289" y="849806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070CE-721E-4388-AC49-180FD8C9AA9F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010" y="8498066"/>
            <a:ext cx="375348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14132" y="8498066"/>
            <a:ext cx="42386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797C4-3128-4719-9A83-A466EA77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132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255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1000"/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06287" y="364856"/>
            <a:ext cx="424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回　オープン・ラボラトリー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14390" y="2538963"/>
            <a:ext cx="1112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00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200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9743" y="2380714"/>
            <a:ext cx="3699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72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51522" y="2930969"/>
            <a:ext cx="473463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7593" y="3520081"/>
            <a:ext cx="2986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13:30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0" y="8809892"/>
            <a:ext cx="6858000" cy="10961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8823" y="9042106"/>
            <a:ext cx="6100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主　催：大阪市立大学工学研究科・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URA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センター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/ 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大阪産業創造館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企　画：大阪市立大学大学院工学研究科産学官連携推進委員会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6136" y="4661497"/>
            <a:ext cx="5614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13:35 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～ 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14:25</a:t>
            </a: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「</a:t>
            </a:r>
            <a:r>
              <a:rPr lang="ja-JP" altLang="en-US" sz="20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光や熱に反応するフォトクロミック分子センサー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物質化学生命系専攻　教授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小畠 誠也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14:40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～ 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15:30</a:t>
            </a:r>
          </a:p>
          <a:p>
            <a:pPr algn="l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「次世代型易解体性接着剤料の開発」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物質化学生命系専攻　教授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佐藤 絵理子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15:45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～ 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16:35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0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半導体後工程用レジストの開発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物質化学生命系専攻　教授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堀邊 英夫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38793" y="4661497"/>
            <a:ext cx="309152" cy="353943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　ロ　グ　ラ　ム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1776484-CFF9-4F89-A94A-FD3DEBE11B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l="41382" t="36608" r="44359" b="34247"/>
          <a:stretch/>
        </p:blipFill>
        <p:spPr>
          <a:xfrm>
            <a:off x="4527956" y="2293709"/>
            <a:ext cx="1991251" cy="2289426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12ACD0-0A9C-4179-A958-DBD63C3322B1}"/>
              </a:ext>
            </a:extLst>
          </p:cNvPr>
          <p:cNvSpPr txBox="1"/>
          <p:nvPr/>
        </p:nvSpPr>
        <p:spPr>
          <a:xfrm>
            <a:off x="4579303" y="2802367"/>
            <a:ext cx="181171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</a:t>
            </a:r>
            <a:endParaRPr kumimoji="1" lang="en-US" altLang="ja-JP" sz="1400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大阪産業創造館</a:t>
            </a:r>
            <a:endParaRPr lang="en-US" altLang="ja-JP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（会議室Ａ・Ｂ）</a:t>
            </a:r>
            <a:endParaRPr lang="en-US" altLang="ja-JP" sz="2000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同時ライブ配信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Webex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0499" y="976627"/>
            <a:ext cx="6477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＊化学バイオ工学分野における最新研究＊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5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光・熱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に反応する</a:t>
            </a:r>
            <a:r>
              <a:rPr lang="ja-JP" altLang="en-US" sz="5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機能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性材料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22AA6B8-B3FF-429F-9DA1-99674369536A}"/>
              </a:ext>
            </a:extLst>
          </p:cNvPr>
          <p:cNvSpPr txBox="1"/>
          <p:nvPr/>
        </p:nvSpPr>
        <p:spPr>
          <a:xfrm>
            <a:off x="3388454" y="3581636"/>
            <a:ext cx="80021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受付開始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13:00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9363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TM04033921[[fn=ダマスク]]</Template>
  <TotalTime>6080</TotalTime>
  <Words>155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Bookman Old Style</vt:lpstr>
      <vt:lpstr>Rockwell</vt:lpstr>
      <vt:lpstr>Damask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fukugou1</dc:creator>
  <cp:lastModifiedBy>Jun Furukawa</cp:lastModifiedBy>
  <cp:revision>48</cp:revision>
  <dcterms:created xsi:type="dcterms:W3CDTF">2018-03-13T05:57:07Z</dcterms:created>
  <dcterms:modified xsi:type="dcterms:W3CDTF">2022-09-27T05:38:43Z</dcterms:modified>
</cp:coreProperties>
</file>