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A8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57" d="100"/>
          <a:sy n="57" d="100"/>
        </p:scale>
        <p:origin x="840" y="6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76832F-7797-4015-9984-6D73D7C4CB2C}" type="datetimeFigureOut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AEC3CA-C587-4060-A811-D04A8ACB9C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0836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>
            <a:extLst>
              <a:ext uri="{FF2B5EF4-FFF2-40B4-BE49-F238E27FC236}">
                <a16:creationId xmlns:a16="http://schemas.microsoft.com/office/drawing/2014/main" id="{50FA08F2-80B2-4CA1-AF58-7477AE2354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600" y="0"/>
            <a:ext cx="12305511" cy="6858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FA36AFEB-BC81-4BF7-8323-303D3F1E6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40709" y="3111265"/>
            <a:ext cx="8656320" cy="525694"/>
          </a:xfrm>
        </p:spPr>
        <p:txBody>
          <a:bodyPr anchor="ctr">
            <a:normAutofit/>
          </a:bodyPr>
          <a:lstStyle>
            <a:lvl1pPr algn="r">
              <a:defRPr sz="35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660A4A-250C-4AE7-A8F0-B8919EBB0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EB0A1-B23C-4901-8AA8-A4DD869967D3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AFFA3D-760D-48F9-B819-B6FAA88EE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5921C0-3EA5-4EF6-9841-29C1F6428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EDEE-F2C6-4E17-805A-E6AFB2AA54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2768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02A15D-62CF-4F35-9D68-71D9CC81E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28DCDFB-B6B9-4FD9-A1FC-D182B1D4B9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9D7E16-B35F-4A01-800F-AF9CD19A4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09E3F-EE5F-492A-99D5-79186985ADB2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935077-0381-459F-A59C-DF9E77D57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8BB4F2-48C6-4F20-A83F-B3EC2985C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EDEE-F2C6-4E17-805A-E6AFB2AA54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152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FBDA035-B040-4E61-BDEF-E9EEEDF3B3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20DB597-2309-4B6D-9D53-C9279304CD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67F149-4FCD-4D31-BBA4-6E2AA284E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9CE8B-4EDD-4F07-98F8-45DD01D3D14D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90E9130-7FC3-4E95-AE50-DB096E4D8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673EF2-E0E1-4509-BA76-A9863C053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EDEE-F2C6-4E17-805A-E6AFB2AA54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021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図 25">
            <a:extLst>
              <a:ext uri="{FF2B5EF4-FFF2-40B4-BE49-F238E27FC236}">
                <a16:creationId xmlns:a16="http://schemas.microsoft.com/office/drawing/2014/main" id="{78B6B889-186D-4892-B564-63B390EA19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600" y="0"/>
            <a:ext cx="12305511" cy="6858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9AB4DF4A-0FB8-4942-A8E4-418427AF8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763" y="348036"/>
            <a:ext cx="6915539" cy="546100"/>
          </a:xfrm>
        </p:spPr>
        <p:txBody>
          <a:bodyPr>
            <a:normAutofit/>
          </a:bodyPr>
          <a:lstStyle>
            <a:lvl1pPr>
              <a:defRPr sz="29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B85E64-F27F-4E5B-BFA3-1F82C8441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35138" y="6209790"/>
            <a:ext cx="363894" cy="365125"/>
          </a:xfrm>
        </p:spPr>
        <p:txBody>
          <a:bodyPr/>
          <a:lstStyle>
            <a:lvl1pPr>
              <a:defRPr sz="1000">
                <a:solidFill>
                  <a:srgbClr val="CAA82B"/>
                </a:solidFill>
              </a:defRPr>
            </a:lvl1pPr>
          </a:lstStyle>
          <a:p>
            <a:fld id="{229BEDEE-F2C6-4E17-805A-E6AFB2AA5467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テキスト プレースホルダー 11">
            <a:extLst>
              <a:ext uri="{FF2B5EF4-FFF2-40B4-BE49-F238E27FC236}">
                <a16:creationId xmlns:a16="http://schemas.microsoft.com/office/drawing/2014/main" id="{ACFD0CB4-EAE9-4FFD-9D58-C94CA6479EE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62328" y="1800809"/>
            <a:ext cx="1214515" cy="365125"/>
          </a:xfrm>
        </p:spPr>
        <p:txBody>
          <a:bodyPr anchor="ctr">
            <a:noAutofit/>
          </a:bodyPr>
          <a:lstStyle>
            <a:lvl1pPr marL="0" indent="0">
              <a:buNone/>
              <a:defRPr sz="2200" b="1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  <a:lvl2pPr marL="457200" indent="0">
              <a:buNone/>
              <a:defRPr sz="22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 marL="914400" indent="0">
              <a:buNone/>
              <a:defRPr sz="22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3pPr>
            <a:lvl4pPr marL="1371600" indent="0">
              <a:buNone/>
              <a:defRPr sz="22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4pPr>
            <a:lvl5pPr marL="1828800" indent="0">
              <a:buNone/>
              <a:defRPr sz="22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見出し</a:t>
            </a:r>
          </a:p>
        </p:txBody>
      </p:sp>
      <p:sp>
        <p:nvSpPr>
          <p:cNvPr id="14" name="テキスト プレースホルダー 13">
            <a:extLst>
              <a:ext uri="{FF2B5EF4-FFF2-40B4-BE49-F238E27FC236}">
                <a16:creationId xmlns:a16="http://schemas.microsoft.com/office/drawing/2014/main" id="{5D5A1874-933E-45BD-A18B-3844A5B3751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47776" y="2284350"/>
            <a:ext cx="6915539" cy="914400"/>
          </a:xfrm>
        </p:spPr>
        <p:txBody>
          <a:bodyPr>
            <a:noAutofit/>
          </a:bodyPr>
          <a:lstStyle>
            <a:lvl1pPr marL="0" indent="0">
              <a:buNone/>
              <a:defRPr sz="17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  <a:lvl2pPr marL="457200" indent="0">
              <a:buNone/>
              <a:defRPr sz="17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 marL="914400" indent="0">
              <a:buNone/>
              <a:defRPr sz="17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3pPr>
            <a:lvl4pPr marL="1371600" indent="0">
              <a:buNone/>
              <a:defRPr sz="17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4pPr>
            <a:lvl5pPr marL="1828800" indent="0">
              <a:buNone/>
              <a:defRPr sz="17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この本文はダミーです。</a:t>
            </a:r>
          </a:p>
        </p:txBody>
      </p:sp>
    </p:spTree>
    <p:extLst>
      <p:ext uri="{BB962C8B-B14F-4D97-AF65-F5344CB8AC3E}">
        <p14:creationId xmlns:p14="http://schemas.microsoft.com/office/powerpoint/2010/main" val="2754669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BBD5F2-9729-4C14-A1F9-AC65ED819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B70DAB0-9BE7-4E51-88DA-CA87F371C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798B5A9-3473-4430-A946-2027DAD89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782C-459D-4921-A6C2-16010373FFED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884018-75BF-4F77-86F0-A807C1B92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E775D37-F3BB-4571-9EF8-0100CB5C8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EDEE-F2C6-4E17-805A-E6AFB2AA54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446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7116EE-E004-43CC-9455-DBCA325ED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87C8C5-72CC-4A01-B49A-75EFCD2822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D751E52-6229-45CE-A9E1-725C69209B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E083040-C14B-4288-ABB5-B602B7EC8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9E774-A4FE-4D97-89DE-E87731CADBA8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C3F8D4C-209C-4010-91E8-FDB1D0E7F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1CABBD2-569A-4C5A-BB55-EF7FE97B5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EDEE-F2C6-4E17-805A-E6AFB2AA54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4995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5B8BC7-F4F4-4746-AD05-A7E0C6552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C3F5600-02C8-4C32-8F66-B39B18E35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5C40E05-683A-44C9-A650-3C373B97DC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ED4DC02-06F8-4A96-9E4A-0044069665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A00B341-9B48-4EB8-AE9F-EC5505D98B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B534469-B33C-4D62-807F-C09120F9C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5DA8B-109E-4043-B876-D7A5C11241BA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654A403-BEE9-405B-9C4E-C35E5C8C7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A0F2DDA-9589-4B0C-A6D9-3EE228086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EDEE-F2C6-4E17-805A-E6AFB2AA54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428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E2B7E6-2D60-4042-BE4F-47AD49FB5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8556322-32FF-4E9D-A491-47C5347B4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4D63-FE86-49C9-BF2F-716D9754DF2A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0EB2F78-204F-4110-8DFF-97D5FD149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54BBBC9-679F-47AE-8431-F38785B10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EDEE-F2C6-4E17-805A-E6AFB2AA54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4209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A73E5C0-FBEB-443C-916A-2DAE623A9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578E9-9FF9-4605-ADA2-410036725962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A6A7AD9-8448-4526-95A0-B3822DDB1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3F276C-94FF-454A-BEBB-51A2F2196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EDEE-F2C6-4E17-805A-E6AFB2AA54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8719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18B73C-65E4-44CC-AB2E-F5A0F1AC5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71E771-2CB0-41D8-87D1-23BF1BB1C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BC7A86E-3341-4F34-9449-6A631CE8DE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5CB731F-A8A1-45E2-AA24-AA3270F8D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D2AA5-91DC-46E9-9E2B-884A90D6CF13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E8E3324-5119-4906-A688-17E2151C3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78F4FB0-D281-4CB8-924E-B54949370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EDEE-F2C6-4E17-805A-E6AFB2AA54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6847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E2E730-A877-4CE0-BC62-AF8D13A72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EACF28E-163D-4619-B0C9-9758EF1A66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5BE3973-A53C-4498-A8CF-25C4BB88C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A2FB601-BE0F-4BB2-BA7C-7B6588D26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475C-0540-4995-8D74-F8C1A0234FF6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1FCB6-E07B-4F7B-8715-F7760D346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DC92D01-A49A-4469-A43A-67F528CB5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EDEE-F2C6-4E17-805A-E6AFB2AA54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9022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02EDEB1-11C5-4DAD-8A55-FE8EFDB00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697A8B3-0858-4CB6-9479-F09174B95E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3F925A-BD4D-4AC6-B24F-4972EAB253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ACBE1-6C67-4EF4-8C71-69496C86D879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CB88D7-450A-455C-BDE1-ED76D10C78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94A1ED-F025-45E1-B83A-7A1F4256E6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BEDEE-F2C6-4E17-805A-E6AFB2AA54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6203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7BC633-1C47-4DA1-BDAB-80AE8BB0AD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9534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3982B1-2A94-4527-8EA5-8638132B5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9A77D1A-BA50-47ED-B2C8-58C3ED6FB34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28B7F45-764E-4B34-ACAF-C9840BE08D7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010710E6-A046-4A97-BBAA-3176B8F91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EDEE-F2C6-4E17-805A-E6AFB2AA5467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42319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1486FA7-92E0-4AA3-B199-6FEF945B88EE}"/>
</file>

<file path=customXml/itemProps2.xml><?xml version="1.0" encoding="utf-8"?>
<ds:datastoreItem xmlns:ds="http://schemas.openxmlformats.org/officeDocument/2006/customXml" ds:itemID="{6B78634C-3507-48BB-B9FD-C274A9AD1890}"/>
</file>

<file path=customXml/itemProps3.xml><?xml version="1.0" encoding="utf-8"?>
<ds:datastoreItem xmlns:ds="http://schemas.openxmlformats.org/officeDocument/2006/customXml" ds:itemID="{F31DA9E2-7DDD-465B-971E-E724285B7609}"/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</Words>
  <Application>Microsoft Office PowerPoint</Application>
  <PresentationFormat>ワイド画面</PresentationFormat>
  <Paragraphs>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游ゴシック Light</vt:lpstr>
      <vt:lpstr>游ゴシック Medium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waveo102</dc:creator>
  <cp:lastModifiedBy>藤井 祥</cp:lastModifiedBy>
  <cp:revision>11</cp:revision>
  <dcterms:created xsi:type="dcterms:W3CDTF">2021-10-06T01:05:43Z</dcterms:created>
  <dcterms:modified xsi:type="dcterms:W3CDTF">2021-10-06T10:38:00Z</dcterms:modified>
</cp:coreProperties>
</file>