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>
        <p:scale>
          <a:sx n="73" d="100"/>
          <a:sy n="73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33BFF-6F72-4DB0-8608-6435290C4079}" type="datetimeFigureOut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83E44-3C55-4B6F-8C40-1F94A778A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5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図 26">
            <a:extLst>
              <a:ext uri="{FF2B5EF4-FFF2-40B4-BE49-F238E27FC236}">
                <a16:creationId xmlns:a16="http://schemas.microsoft.com/office/drawing/2014/main" id="{36A40527-8A68-4F1A-AB71-DFB9425FB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8598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4E7A06EF-18E3-41AE-90E1-D6EB19DF7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8850" y="2884463"/>
            <a:ext cx="7298987" cy="748834"/>
          </a:xfrm>
        </p:spPr>
        <p:txBody>
          <a:bodyPr anchor="b">
            <a:normAutofit/>
          </a:bodyPr>
          <a:lstStyle>
            <a:lvl1pPr algn="ctr">
              <a:defRPr sz="35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827699F-E241-493E-BF0E-8F563D9457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2290" y="6210000"/>
            <a:ext cx="1304711" cy="237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ロゴ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990B2E-AAB7-4F40-9D0E-76037A3A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4D051D31-F59E-491D-82A5-1457CBFE08B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22725" y="6210775"/>
            <a:ext cx="1304710" cy="236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+mn-ea"/>
                <a:ea typeface="+mn-ea"/>
              </a:defRPr>
            </a:lvl1pPr>
            <a:lvl2pPr marL="457200" indent="0" algn="ctr">
              <a:buNone/>
              <a:defRPr sz="1200">
                <a:latin typeface="+mn-ea"/>
                <a:ea typeface="+mn-ea"/>
              </a:defRPr>
            </a:lvl2pPr>
            <a:lvl3pPr marL="914400" indent="0" algn="ctr">
              <a:buNone/>
              <a:defRPr sz="1200">
                <a:latin typeface="+mn-ea"/>
                <a:ea typeface="+mn-ea"/>
              </a:defRPr>
            </a:lvl3pPr>
            <a:lvl4pPr marL="1371600" indent="0" algn="ctr">
              <a:buNone/>
              <a:defRPr sz="1200">
                <a:latin typeface="+mn-ea"/>
                <a:ea typeface="+mn-ea"/>
              </a:defRPr>
            </a:lvl4pPr>
            <a:lvl5pPr marL="1828800" indent="0" algn="ctr">
              <a:buNone/>
              <a:defRPr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25" name="テキスト プレースホルダー 24">
            <a:extLst>
              <a:ext uri="{FF2B5EF4-FFF2-40B4-BE49-F238E27FC236}">
                <a16:creationId xmlns:a16="http://schemas.microsoft.com/office/drawing/2014/main" id="{90C9CF1E-0EFE-499F-B601-62AB0143698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65410" y="6210300"/>
            <a:ext cx="1304710" cy="236043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>
                <a:latin typeface="+mn-ea"/>
                <a:ea typeface="+mn-ea"/>
              </a:defRPr>
            </a:lvl1pPr>
            <a:lvl2pPr marL="457200" indent="0" algn="ctr">
              <a:buNone/>
              <a:defRPr sz="1200">
                <a:latin typeface="+mn-ea"/>
                <a:ea typeface="+mn-ea"/>
              </a:defRPr>
            </a:lvl2pPr>
            <a:lvl3pPr marL="914400" indent="0" algn="ctr">
              <a:buNone/>
              <a:defRPr sz="1200">
                <a:latin typeface="+mn-ea"/>
                <a:ea typeface="+mn-ea"/>
              </a:defRPr>
            </a:lvl3pPr>
            <a:lvl4pPr marL="1371600" indent="0" algn="ctr">
              <a:buNone/>
              <a:defRPr sz="1200">
                <a:latin typeface="+mn-ea"/>
                <a:ea typeface="+mn-ea"/>
              </a:defRPr>
            </a:lvl4pPr>
            <a:lvl5pPr marL="1828800" indent="0" algn="ctr">
              <a:buNone/>
              <a:defRPr sz="12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66058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6AB6B4-9CCC-4352-8E21-CF84F4C8F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0CC5A3-A3D8-4C2A-B905-9ED6DA2B1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C63DF4-E40B-4898-8DE0-C6C634E2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6298-F595-413C-9E19-D47EBB0AAADB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6A0219-9349-4259-964F-2BD844975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30E98A-AD0B-47A5-BB37-D2811BF4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18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B02FCF-07F7-453B-901E-8CE9EAA24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DFB9F3-AF6D-483F-823D-01637B64E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B98E19-3CF6-4733-BE66-7075E73F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E54F-AFA7-41DE-B02E-C5ED0135783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3396C5-0F56-4B67-927E-5E160B58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6B1A7C-1C0D-42B1-A13C-6EA6C94E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0050B96C-97A7-4A96-92E2-D460C4B395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600" y="0"/>
            <a:ext cx="12305511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9F0494C5-0FEC-4B58-A940-BDBD8D73E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567" y="285794"/>
            <a:ext cx="5771605" cy="618309"/>
          </a:xfrm>
        </p:spPr>
        <p:txBody>
          <a:bodyPr>
            <a:normAutofit/>
          </a:bodyPr>
          <a:lstStyle>
            <a:lvl1pPr>
              <a:defRPr sz="29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797787-681D-4C13-825F-64765E65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45091" y="6211985"/>
            <a:ext cx="354874" cy="365125"/>
          </a:xfrm>
        </p:spPr>
        <p:txBody>
          <a:bodyPr/>
          <a:lstStyle>
            <a:lvl1pPr algn="ctr">
              <a:defRPr sz="1000">
                <a:solidFill>
                  <a:srgbClr val="CAA82B"/>
                </a:solidFill>
                <a:latin typeface="+mn-ea"/>
                <a:ea typeface="+mn-ea"/>
              </a:defRPr>
            </a:lvl1pPr>
          </a:lstStyle>
          <a:p>
            <a:fld id="{AD17331A-F19E-4F23-9711-1C874321B36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6D621E67-9D14-4FE3-95CE-9D65A57552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52711" y="1776413"/>
            <a:ext cx="1193255" cy="426856"/>
          </a:xfrm>
        </p:spPr>
        <p:txBody>
          <a:bodyPr anchor="ctr">
            <a:noAutofit/>
          </a:bodyPr>
          <a:lstStyle>
            <a:lvl1pPr marL="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 algn="l">
              <a:buNone/>
              <a:defRPr sz="22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0" indent="0" algn="l">
              <a:buNone/>
              <a:defRPr sz="2200" b="1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4"/>
            <a:r>
              <a:rPr kumimoji="1" lang="ja-JP" altLang="en-US" dirty="0"/>
              <a:t>見出し</a:t>
            </a:r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9D13DB0A-8181-4531-8D5F-12FC53CE623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42721" y="2290941"/>
            <a:ext cx="6844438" cy="914400"/>
          </a:xfrm>
        </p:spPr>
        <p:txBody>
          <a:bodyPr>
            <a:noAutofit/>
          </a:bodyPr>
          <a:lstStyle>
            <a:lvl1pPr marL="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  <a:lvl2pPr marL="4572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2pPr>
            <a:lvl3pPr marL="9144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3pPr>
            <a:lvl4pPr marL="13716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4pPr>
            <a:lvl5pPr marL="1828800" indent="0">
              <a:buNone/>
              <a:defRPr sz="170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この本文はダミーです。</a:t>
            </a:r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1A613E80-CA75-481D-AFBB-E4497B966E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1503" y="6287588"/>
            <a:ext cx="914400" cy="16453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20" name="テキスト プレースホルダー 19">
            <a:extLst>
              <a:ext uri="{FF2B5EF4-FFF2-40B4-BE49-F238E27FC236}">
                <a16:creationId xmlns:a16="http://schemas.microsoft.com/office/drawing/2014/main" id="{FD400CE2-D1B9-4CE6-85DF-63E920D927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735182" y="6287588"/>
            <a:ext cx="914400" cy="16453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  <p:sp>
        <p:nvSpPr>
          <p:cNvPr id="22" name="テキスト プレースホルダー 21">
            <a:extLst>
              <a:ext uri="{FF2B5EF4-FFF2-40B4-BE49-F238E27FC236}">
                <a16:creationId xmlns:a16="http://schemas.microsoft.com/office/drawing/2014/main" id="{588A8081-2B02-4284-B66B-B3C69280F8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86891" y="6287588"/>
            <a:ext cx="914400" cy="16453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4572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9144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3716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1828800" indent="0" algn="ctr">
              <a:buNone/>
              <a:defRPr sz="1000"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ロゴ</a:t>
            </a:r>
          </a:p>
        </p:txBody>
      </p:sp>
    </p:spTree>
    <p:extLst>
      <p:ext uri="{BB962C8B-B14F-4D97-AF65-F5344CB8AC3E}">
        <p14:creationId xmlns:p14="http://schemas.microsoft.com/office/powerpoint/2010/main" val="419654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217AA2-6885-4592-B02C-E7498375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F81947-E147-41C5-B53A-A1E76D53E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5820B6-8249-47F4-ACD7-D205FF647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ACF3-D926-4776-9922-DF412FE38E8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D1493D-8907-4AA6-AAAD-9E2EA38C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53B1A9-FD6D-4848-B6A1-EFC41719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74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9AB2F7-CEFA-42E2-AC31-3A4B8E3AF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FEA126-401F-4A42-8327-F1F6D45B9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4FC5F2-86A2-4D72-916A-FDEE46D2F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4A8CC4-433F-4484-B3C2-D1C8B895F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57D6-837E-4FFC-B015-0B50622427F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7E1AAA-A13D-49B4-B838-0BBAF65A5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FA7804-2BAD-4FBD-84FB-FCCE076BE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03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CE6DB-2B5D-4ED4-A9C1-FDBBB4E1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38A5D7-A70F-4F3D-B226-FFD66E63A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4A914F-A82C-43F6-BF1D-C3BC4C58A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C976A98-F394-4F4E-8EC3-AC7FF2BED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088BE4B-056E-4D75-991A-C9E4320F9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03119F-B910-4D3C-AC00-9A4E11BD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32028-CBC9-4AEC-B4A2-85E9A4AE999E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B4FDB11-2C8F-4783-AD0A-C20F8571E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3FB60A-757F-49DE-B5E2-CB280B4A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61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8F19A0-D1F2-423D-8DBD-BEC126D11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8BF16B-276B-4D39-B168-DB210360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ADDC-A987-42AE-ADDA-75E5C66C7831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A0EB5B-84F9-4724-8C74-5EE303DE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61442D-EA1A-491F-8F77-6EEF72F2C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73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7985D53-6A8B-46C6-861F-AA6717379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6BABF-1EF9-4AB6-A734-FE4528604039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87D5B62-9F88-4A60-B069-DA652DA6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DABFBBC-5F01-44B1-9642-C9C5546AE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96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EB6229-69A6-4FB4-9E97-874D59D7B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E9B3B4-89C1-462F-A8E3-3F1E89711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3E428CC-E5CE-4003-8C7B-6B7693044C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E5862B-206C-4E31-97FA-35C0D3C8A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C226F-42F4-43DE-9917-BF306E9DC732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60B774-27FC-4DDC-AEAB-FFC1DCDCF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FF89B1-159D-4B6A-97E0-4697A457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5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36D11E-3706-483C-9A17-1FAB5011A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EBF661-4614-4531-9863-74474CDDC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99F903F-31F0-41CC-98E9-DA31B687C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578394-36C4-447C-A4E0-6EF9CC8C4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DE9A-2AE8-4D0C-A986-53FCC48E600E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A191B4-4362-405B-88FF-2C65F2719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31FAAF2-87C9-44A6-B331-82E4DA596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007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F22D181-03D9-4954-8D51-2C014B503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AD674C-7AE9-426A-8C42-419548C96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FA6C3C-B079-4FDA-8140-C6591E8C8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4737-206F-4072-AE1B-13075D77DA64}" type="datetime1">
              <a:rPr kumimoji="1" lang="ja-JP" altLang="en-US" smtClean="0"/>
              <a:t>2021/10/6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863FB6-7A19-42FB-96F9-BD976AE4E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ECB76-AD65-4EB3-8F85-793CF8B62C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7331A-F19E-4F23-9711-1C874321B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31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C7CF73-451E-4F49-B94C-C0BCC8626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48850" y="2884463"/>
            <a:ext cx="7298987" cy="748834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5663732-964C-4D2E-B4C6-1977EFEDE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290" y="6210000"/>
            <a:ext cx="1304711" cy="237600"/>
          </a:xfrm>
        </p:spPr>
        <p:txBody>
          <a:bodyPr>
            <a:normAutofit fontScale="92500" lnSpcReduction="10000"/>
          </a:bodyPr>
          <a:lstStyle/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288280-B30D-4C37-B257-0EB03D71B7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C3F317-421B-4C57-9743-B71CDBC0C5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01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7214D-67ED-4D6A-9F50-AC8D08F9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567" y="301424"/>
            <a:ext cx="5771605" cy="618309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3E6ADBD-B475-4774-9A26-3C35E66F3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331A-F19E-4F23-9711-1C874321B368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A604EE-0351-4F25-B8EA-F94191C13D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1857BBD-97A1-4C6A-8289-F55B7750C9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216D118-EAB9-4514-AF28-861DECC279B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3D933F0-C34E-4E62-983D-0A79388E82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BD28D7A4-767C-4959-B03E-C98D63FD7BF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837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BF9C42-8F65-48C6-A610-E1B66373EFB0}"/>
</file>

<file path=customXml/itemProps2.xml><?xml version="1.0" encoding="utf-8"?>
<ds:datastoreItem xmlns:ds="http://schemas.openxmlformats.org/officeDocument/2006/customXml" ds:itemID="{1978C89C-395E-4170-B45B-6FE6842A0882}"/>
</file>

<file path=customXml/itemProps3.xml><?xml version="1.0" encoding="utf-8"?>
<ds:datastoreItem xmlns:ds="http://schemas.openxmlformats.org/officeDocument/2006/customXml" ds:itemID="{2DB8BFAC-2291-454F-8BC5-2D99BD56B55A}"/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</Words>
  <Application>Microsoft Office PowerPoint</Application>
  <PresentationFormat>ワイド画面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游ゴシック Medium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waveo102</dc:creator>
  <cp:lastModifiedBy>藤井 祥</cp:lastModifiedBy>
  <cp:revision>15</cp:revision>
  <dcterms:created xsi:type="dcterms:W3CDTF">2021-10-05T07:15:07Z</dcterms:created>
  <dcterms:modified xsi:type="dcterms:W3CDTF">2021-10-06T10:35:34Z</dcterms:modified>
</cp:coreProperties>
</file>