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A8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49" d="100"/>
          <a:sy n="49" d="100"/>
        </p:scale>
        <p:origin x="1162" y="8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6D87C-40BA-4B98-92B6-5D74636BD1E8}" type="datetimeFigureOut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ABC47-DF4E-4664-97A5-9AFE07334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067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>
            <a:extLst>
              <a:ext uri="{FF2B5EF4-FFF2-40B4-BE49-F238E27FC236}">
                <a16:creationId xmlns:a16="http://schemas.microsoft.com/office/drawing/2014/main" id="{75242DFC-8ABC-40C4-B58F-DBF80A4E3D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600" y="0"/>
            <a:ext cx="12305511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B8E4A617-F8FF-4D36-9809-D6E24BC6C1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2066" y="2988652"/>
            <a:ext cx="6489469" cy="576204"/>
          </a:xfrm>
        </p:spPr>
        <p:txBody>
          <a:bodyPr anchor="b">
            <a:normAutofit/>
          </a:bodyPr>
          <a:lstStyle>
            <a:lvl1pPr algn="l">
              <a:defRPr sz="35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A08EE0F-2FFA-4417-8B68-E92B79ECAD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81433" y="6210000"/>
            <a:ext cx="1322429" cy="2376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ロゴ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CAFB8D-9A78-44FD-B9EF-65A24B2EE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5011-C8A1-40A7-8C08-070DF08C9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194089EF-12AB-489D-9C25-01BFF47CFC8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16889" y="6210000"/>
            <a:ext cx="1322429" cy="23760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457200" indent="0" algn="ctr">
              <a:buNone/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914400" indent="0" algn="ctr">
              <a:buNone/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371600" indent="0" algn="ctr">
              <a:buNone/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1828800" indent="0" algn="ctr">
              <a:buNone/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ロゴ</a:t>
            </a:r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0F50D531-04FB-40D2-B858-B61DFE6E4FA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61443" y="6210093"/>
            <a:ext cx="1315607" cy="23760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457200" indent="0" algn="ctr">
              <a:buNone/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914400" indent="0" algn="ctr">
              <a:buNone/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371600" indent="0" algn="ctr">
              <a:buNone/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1828800" indent="0" algn="ctr">
              <a:buNone/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ロゴ</a:t>
            </a:r>
          </a:p>
        </p:txBody>
      </p:sp>
    </p:spTree>
    <p:extLst>
      <p:ext uri="{BB962C8B-B14F-4D97-AF65-F5344CB8AC3E}">
        <p14:creationId xmlns:p14="http://schemas.microsoft.com/office/powerpoint/2010/main" val="1180094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EF5B94-3208-490A-BB9D-A46CE52D9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545CAF0-C27D-428B-8964-93E5659E5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56EDF8-1672-4E47-A8C3-4FC281970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4C1B4-863A-4ECE-AB6F-49E385A4B8F4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DEA3A3-12E0-46E9-A7E8-EF6CD8D16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E532C3-4806-494E-AE72-655C51234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5011-C8A1-40A7-8C08-070DF08C9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407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74D742D-6AAD-40B5-9BFF-AD7E89073C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A8AFFA9-1608-492B-8478-17C97C883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5E721C-136B-4D48-A99D-F5D7994E8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F70F-C650-434E-B5F2-AD459AE54344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1B2EC9-599D-4045-807C-8151FC83E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8889F5-69CD-441B-AE36-BEA76AC00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5011-C8A1-40A7-8C08-070DF08C9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6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図 25">
            <a:extLst>
              <a:ext uri="{FF2B5EF4-FFF2-40B4-BE49-F238E27FC236}">
                <a16:creationId xmlns:a16="http://schemas.microsoft.com/office/drawing/2014/main" id="{FCC21D57-8788-4163-BF39-31AF137E2C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600" y="0"/>
            <a:ext cx="12305511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BFBEDB3C-9962-4086-9369-D9503CA54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90" y="479335"/>
            <a:ext cx="6962775" cy="457201"/>
          </a:xfrm>
        </p:spPr>
        <p:txBody>
          <a:bodyPr>
            <a:normAutofit/>
          </a:bodyPr>
          <a:lstStyle>
            <a:lvl1pPr>
              <a:defRPr sz="29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4573A0-C9A6-4F12-AD7F-D80BB2797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0B66-88F6-4388-ACBE-E9F0EEE4A9B9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5D856D-9214-4F15-9CBB-188D2D69E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248EF6-2709-4029-AB19-C3A46A57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212991"/>
            <a:ext cx="352425" cy="365125"/>
          </a:xfrm>
        </p:spPr>
        <p:txBody>
          <a:bodyPr/>
          <a:lstStyle>
            <a:lvl1pPr>
              <a:defRPr sz="1000">
                <a:solidFill>
                  <a:srgbClr val="CAA8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F4415011-C8A1-40A7-8C08-070DF08C90A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9836909B-8BC8-4C22-ABF1-6D60B396C0C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60137" y="1755603"/>
            <a:ext cx="1181100" cy="457200"/>
          </a:xfrm>
        </p:spPr>
        <p:txBody>
          <a:bodyPr anchor="ctr">
            <a:noAutofit/>
          </a:bodyPr>
          <a:lstStyle>
            <a:lvl1pPr marL="0" indent="0">
              <a:buNone/>
              <a:defRPr sz="2200" b="1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>
              <a:buNone/>
              <a:defRPr sz="2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>
              <a:buNone/>
              <a:defRPr sz="2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3pPr>
            <a:lvl4pPr marL="1371600" indent="0">
              <a:buNone/>
              <a:defRPr sz="2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4pPr>
            <a:lvl5pPr marL="1828800" indent="0">
              <a:buNone/>
              <a:defRPr sz="2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見出し</a:t>
            </a:r>
          </a:p>
        </p:txBody>
      </p:sp>
      <p:sp>
        <p:nvSpPr>
          <p:cNvPr id="16" name="テキスト プレースホルダー 15">
            <a:extLst>
              <a:ext uri="{FF2B5EF4-FFF2-40B4-BE49-F238E27FC236}">
                <a16:creationId xmlns:a16="http://schemas.microsoft.com/office/drawing/2014/main" id="{B499E70F-BBA7-45E1-BB52-2EA055AD0B9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44348" y="2282324"/>
            <a:ext cx="6962775" cy="914400"/>
          </a:xfrm>
        </p:spPr>
        <p:txBody>
          <a:bodyPr>
            <a:noAutofit/>
          </a:bodyPr>
          <a:lstStyle>
            <a:lvl1pPr marL="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3pPr>
            <a:lvl4pPr marL="137160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4pPr>
            <a:lvl5pPr marL="182880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この本文はダミーです。</a:t>
            </a:r>
          </a:p>
        </p:txBody>
      </p:sp>
      <p:sp>
        <p:nvSpPr>
          <p:cNvPr id="20" name="テキスト プレースホルダー 19">
            <a:extLst>
              <a:ext uri="{FF2B5EF4-FFF2-40B4-BE49-F238E27FC236}">
                <a16:creationId xmlns:a16="http://schemas.microsoft.com/office/drawing/2014/main" id="{8462D2F0-B0BC-467B-B592-1D74CFEC01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3725" y="6286500"/>
            <a:ext cx="914400" cy="161925"/>
          </a:xfrm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4572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9144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3716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18288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ロゴ</a:t>
            </a:r>
          </a:p>
        </p:txBody>
      </p:sp>
      <p:sp>
        <p:nvSpPr>
          <p:cNvPr id="22" name="テキスト プレースホルダー 21">
            <a:extLst>
              <a:ext uri="{FF2B5EF4-FFF2-40B4-BE49-F238E27FC236}">
                <a16:creationId xmlns:a16="http://schemas.microsoft.com/office/drawing/2014/main" id="{FEBAA4E8-9842-4F3F-BA65-46EA410EE6F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36725" y="6286500"/>
            <a:ext cx="914400" cy="161925"/>
          </a:xfrm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4572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9144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3716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18288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ロゴ</a:t>
            </a:r>
          </a:p>
        </p:txBody>
      </p:sp>
      <p:sp>
        <p:nvSpPr>
          <p:cNvPr id="24" name="テキスト プレースホルダー 23">
            <a:extLst>
              <a:ext uri="{FF2B5EF4-FFF2-40B4-BE49-F238E27FC236}">
                <a16:creationId xmlns:a16="http://schemas.microsoft.com/office/drawing/2014/main" id="{2B3E1FA8-981C-4D6A-9A6A-F98F11F90B6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879725" y="6286500"/>
            <a:ext cx="914400" cy="161925"/>
          </a:xfrm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4572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9144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3716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18288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ロゴ</a:t>
            </a:r>
          </a:p>
        </p:txBody>
      </p:sp>
    </p:spTree>
    <p:extLst>
      <p:ext uri="{BB962C8B-B14F-4D97-AF65-F5344CB8AC3E}">
        <p14:creationId xmlns:p14="http://schemas.microsoft.com/office/powerpoint/2010/main" val="379175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0DA721-BAA8-4214-9F92-8FC9BB95D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256BC0-B162-4B36-9639-339DC88E9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7E3B70-1F84-4749-BABB-C35CE2918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4FFD-B4E0-4225-9602-CD65368FD4CE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C73106-3F45-480F-8566-83D5B66E2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000EA5-57A4-4E7B-845D-B4DB12F8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5011-C8A1-40A7-8C08-070DF08C9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634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3F8194-586C-4D67-84DE-CB4AE6795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3D93F6-8F2A-4A3C-884A-1E123D6953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D4CA7A9-0508-4305-8BA8-70C410FD7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5CDC94B-09A4-441A-9E8D-4848F859E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6C58-CE0F-4C80-8EEC-2E2E157916B9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8B890C-5DB1-4CEE-AF64-9E5DED450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0E74E6E-BCF1-4F37-9077-A7413B749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5011-C8A1-40A7-8C08-070DF08C9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219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C26829-B1D8-4FCC-B4B6-647B63C70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C7EC388-6904-48B3-9A4D-674CCFB39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A008FEC-4104-4BE1-B86B-EBAE066D2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F5E8752-777D-404D-9C15-7E5E19E471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DA4A407-C0A1-4D07-8732-8C704AFDCE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557C220-E5CE-4945-8378-DD2769117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0537-EDAF-4F8D-8F0B-91EDA53D50AC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5CD49BB-0228-40C1-845F-319CD6C05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3E15326-A0A6-46FB-A3A9-AE0F7ED86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5011-C8A1-40A7-8C08-070DF08C9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88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CFC0DC-0B89-4255-BCD0-62926F7D6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F200E56-DF77-4DE8-AF3B-B3BD366A2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0B18-527F-44A6-8B44-CE823AE2DE1B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6EF07FE-2A12-46A7-95C9-FFA63F3EE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9583F08-8443-4568-B209-2AF796F24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5011-C8A1-40A7-8C08-070DF08C9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819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4E46A31-850F-4B14-958F-06FE89296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498B-7A4F-456D-9639-497E9A71D8BA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68561A8-CA7B-4F9C-A02B-6F30481F3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1B9F7EC-645E-4905-971E-737BDDD3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5011-C8A1-40A7-8C08-070DF08C9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33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E28C89-EC9C-46B4-9752-9F5CC20D0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5CA6A2-4B7C-4B33-B771-8C71C15FB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BF5673-DB3C-4FCE-9C74-F9836EDFF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1FC9061-2322-41B7-8357-B0653FEC9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A984-2B03-4511-B067-043561091FC7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B80A4E6-7874-46EE-A6AC-187DFAA30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BE4239-01F0-46C0-8213-BEAF129AF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5011-C8A1-40A7-8C08-070DF08C9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094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940BA2-8A59-4F77-BD9A-9E12D6168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95EC81C-6986-48BB-98EB-B22FA7F4F1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F09C602-E6E8-4C93-9C07-F99D5353BB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7C1A9D-9822-4880-BA1A-5B75875E4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B792-F18A-4132-8977-81156B14C9C4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433A32-A95A-4E33-ACD7-F5F7CA28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3151C5-D27B-4B84-8930-CB9AF4377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5011-C8A1-40A7-8C08-070DF08C9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71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785B6E1-7506-4338-A842-FC254D5CD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3FF96E2-8A39-4C94-AFE9-D14756948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D145F4-0D53-4DC1-9FA6-BDF9D84E84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43017-C65A-418E-BF13-DCAB1FF05B2B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6221B7-D723-4CD1-BF0C-BBF0B362CC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03BF37-E438-4045-8450-02D4D5C0D9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15011-C8A1-40A7-8C08-070DF08C9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581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5E7DF3-8C9B-4BA1-A690-F918C2323F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EDDBA87-98BF-4191-848E-20C3C1BF7B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D7A468-0D75-4BBF-A863-0FDCDFC851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683946E-B70F-41F7-8028-6DFD60C57B2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989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42742E-2692-4609-8E1D-6E82751DB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DDED1F-13CE-448F-B61B-0FB6F5CEB7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E264332-68F6-44A8-92F6-65052B4862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870C866-1589-4976-B42C-5EECD90ECB4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4026DD84-EB32-4B4F-A465-592854563FD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EA3946FA-ADDF-4197-940F-B5F3704B738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497653C-B713-4CC6-A576-8385A752B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5011-C8A1-40A7-8C08-070DF08C90A8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22014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2C170E8-7BDE-4066-8B51-E244EA729EFB}"/>
</file>

<file path=customXml/itemProps2.xml><?xml version="1.0" encoding="utf-8"?>
<ds:datastoreItem xmlns:ds="http://schemas.openxmlformats.org/officeDocument/2006/customXml" ds:itemID="{89FA4314-6714-455C-8649-C29795327CE7}"/>
</file>

<file path=customXml/itemProps3.xml><?xml version="1.0" encoding="utf-8"?>
<ds:datastoreItem xmlns:ds="http://schemas.openxmlformats.org/officeDocument/2006/customXml" ds:itemID="{333D478A-11CC-421C-AE70-CAA0810FFDE1}"/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</Words>
  <Application>Microsoft Office PowerPoint</Application>
  <PresentationFormat>ワイド画面</PresentationFormat>
  <Paragraphs>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游ゴシック Medium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waveo102</dc:creator>
  <cp:lastModifiedBy>藤井 祥</cp:lastModifiedBy>
  <cp:revision>7</cp:revision>
  <dcterms:created xsi:type="dcterms:W3CDTF">2021-10-06T00:38:12Z</dcterms:created>
  <dcterms:modified xsi:type="dcterms:W3CDTF">2021-10-06T10:34:42Z</dcterms:modified>
</cp:coreProperties>
</file>