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2" r:id="rId1"/>
  </p:sldMasterIdLst>
  <p:notesMasterIdLst>
    <p:notesMasterId r:id="rId3"/>
  </p:notesMasterIdLst>
  <p:sldIdLst>
    <p:sldId id="262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福澤　志保" initials="福澤　志保" lastIdx="1" clrIdx="0">
    <p:extLst>
      <p:ext uri="{19B8F6BF-5375-455C-9EA6-DF929625EA0E}">
        <p15:presenceInfo xmlns:p15="http://schemas.microsoft.com/office/powerpoint/2012/main" userId="福澤　志保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0E3"/>
    <a:srgbClr val="CED4E0"/>
    <a:srgbClr val="0EA8D8"/>
    <a:srgbClr val="77C8D3"/>
    <a:srgbClr val="18A2BE"/>
    <a:srgbClr val="E4DCF4"/>
    <a:srgbClr val="DCE9F4"/>
    <a:srgbClr val="A7E187"/>
    <a:srgbClr val="C8E6F4"/>
    <a:srgbClr val="DBD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519D57-7AC2-E099-61B3-B1374707852E}" v="1" dt="2025-06-23T07:48:10.656"/>
    <p1510:client id="{A99CEF58-C74F-2106-7E02-E7D599536929}" v="33" dt="2025-06-24T01:22:32.5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27" autoAdjust="0"/>
    <p:restoredTop sz="95026" autoAdjust="0"/>
  </p:normalViewPr>
  <p:slideViewPr>
    <p:cSldViewPr snapToGrid="0">
      <p:cViewPr>
        <p:scale>
          <a:sx n="70" d="100"/>
          <a:sy n="70" d="100"/>
        </p:scale>
        <p:origin x="955" y="-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荒木　智子" userId="S::b25984g@omu.ac.jp::047da66b-177b-4027-9a53-b5aefd3651e9" providerId="AD" clId="Web-{1F519D57-7AC2-E099-61B3-B1374707852E}"/>
    <pc:docChg chg="modSld">
      <pc:chgData name="荒木　智子" userId="S::b25984g@omu.ac.jp::047da66b-177b-4027-9a53-b5aefd3651e9" providerId="AD" clId="Web-{1F519D57-7AC2-E099-61B3-B1374707852E}" dt="2025-06-23T07:48:10.656" v="0" actId="14100"/>
      <pc:docMkLst>
        <pc:docMk/>
      </pc:docMkLst>
      <pc:sldChg chg="modSp">
        <pc:chgData name="荒木　智子" userId="S::b25984g@omu.ac.jp::047da66b-177b-4027-9a53-b5aefd3651e9" providerId="AD" clId="Web-{1F519D57-7AC2-E099-61B3-B1374707852E}" dt="2025-06-23T07:48:10.656" v="0" actId="14100"/>
        <pc:sldMkLst>
          <pc:docMk/>
          <pc:sldMk cId="756674584" sldId="262"/>
        </pc:sldMkLst>
        <pc:spChg chg="mod">
          <ac:chgData name="荒木　智子" userId="S::b25984g@omu.ac.jp::047da66b-177b-4027-9a53-b5aefd3651e9" providerId="AD" clId="Web-{1F519D57-7AC2-E099-61B3-B1374707852E}" dt="2025-06-23T07:48:10.656" v="0" actId="14100"/>
          <ac:spMkLst>
            <pc:docMk/>
            <pc:sldMk cId="756674584" sldId="262"/>
            <ac:spMk id="14" creationId="{968688CC-AD93-1B07-BB9D-427BCB951FB3}"/>
          </ac:spMkLst>
        </pc:spChg>
      </pc:sldChg>
    </pc:docChg>
  </pc:docChgLst>
  <pc:docChgLst>
    <pc:chgData name="荒木　智子" userId="S::b25984g@omu.ac.jp::047da66b-177b-4027-9a53-b5aefd3651e9" providerId="AD" clId="Web-{A99CEF58-C74F-2106-7E02-E7D599536929}"/>
    <pc:docChg chg="modSld">
      <pc:chgData name="荒木　智子" userId="S::b25984g@omu.ac.jp::047da66b-177b-4027-9a53-b5aefd3651e9" providerId="AD" clId="Web-{A99CEF58-C74F-2106-7E02-E7D599536929}" dt="2025-06-24T01:22:32.554" v="18" actId="1076"/>
      <pc:docMkLst>
        <pc:docMk/>
      </pc:docMkLst>
      <pc:sldChg chg="modSp">
        <pc:chgData name="荒木　智子" userId="S::b25984g@omu.ac.jp::047da66b-177b-4027-9a53-b5aefd3651e9" providerId="AD" clId="Web-{A99CEF58-C74F-2106-7E02-E7D599536929}" dt="2025-06-24T01:22:32.554" v="18" actId="1076"/>
        <pc:sldMkLst>
          <pc:docMk/>
          <pc:sldMk cId="756674584" sldId="262"/>
        </pc:sldMkLst>
        <pc:spChg chg="mod">
          <ac:chgData name="荒木　智子" userId="S::b25984g@omu.ac.jp::047da66b-177b-4027-9a53-b5aefd3651e9" providerId="AD" clId="Web-{A99CEF58-C74F-2106-7E02-E7D599536929}" dt="2025-06-24T01:22:32.554" v="18" actId="1076"/>
          <ac:spMkLst>
            <pc:docMk/>
            <pc:sldMk cId="756674584" sldId="262"/>
            <ac:spMk id="2" creationId="{E7276A70-277C-83BD-5ECC-3E39FF47CF35}"/>
          </ac:spMkLst>
        </pc:spChg>
        <pc:spChg chg="mod">
          <ac:chgData name="荒木　智子" userId="S::b25984g@omu.ac.jp::047da66b-177b-4027-9a53-b5aefd3651e9" providerId="AD" clId="Web-{A99CEF58-C74F-2106-7E02-E7D599536929}" dt="2025-06-24T01:22:27.788" v="17" actId="1076"/>
          <ac:spMkLst>
            <pc:docMk/>
            <pc:sldMk cId="756674584" sldId="262"/>
            <ac:spMk id="26" creationId="{C6C7A76B-74CA-5B14-CC05-40C4EF8E30D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AAD89-65B1-4485-BA31-496C659468C6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2A9175-31A1-4BFA-A09E-084A0B32AE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45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21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94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67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41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87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C8C0-39AF-420C-A8A1-1A182DA97342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F2B1-61EA-4548-A95E-87EFD0BED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46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C8C0-39AF-420C-A8A1-1A182DA97342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F2B1-61EA-4548-A95E-87EFD0BED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24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C8C0-39AF-420C-A8A1-1A182DA97342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F2B1-61EA-4548-A95E-87EFD0BED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37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C8C0-39AF-420C-A8A1-1A182DA97342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F2B1-61EA-4548-A95E-87EFD0BED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43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C8C0-39AF-420C-A8A1-1A182DA97342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F2B1-61EA-4548-A95E-87EFD0BED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148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C8C0-39AF-420C-A8A1-1A182DA97342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F2B1-61EA-4548-A95E-87EFD0BED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74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C8C0-39AF-420C-A8A1-1A182DA97342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F2B1-61EA-4548-A95E-87EFD0BED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7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C8C0-39AF-420C-A8A1-1A182DA97342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F2B1-61EA-4548-A95E-87EFD0BED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60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C8C0-39AF-420C-A8A1-1A182DA97342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F2B1-61EA-4548-A95E-87EFD0BED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03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C8C0-39AF-420C-A8A1-1A182DA97342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F2B1-61EA-4548-A95E-87EFD0BED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964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C8C0-39AF-420C-A8A1-1A182DA97342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F2B1-61EA-4548-A95E-87EFD0BED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62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91C8C0-39AF-420C-A8A1-1A182DA97342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5BF2B1-61EA-4548-A95E-87EFD0BED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82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43" r:id="rId1"/>
    <p:sldLayoutId id="2147485144" r:id="rId2"/>
    <p:sldLayoutId id="2147485145" r:id="rId3"/>
    <p:sldLayoutId id="2147485146" r:id="rId4"/>
    <p:sldLayoutId id="2147485147" r:id="rId5"/>
    <p:sldLayoutId id="2147485148" r:id="rId6"/>
    <p:sldLayoutId id="2147485149" r:id="rId7"/>
    <p:sldLayoutId id="2147485150" r:id="rId8"/>
    <p:sldLayoutId id="2147485151" r:id="rId9"/>
    <p:sldLayoutId id="2147485152" r:id="rId10"/>
    <p:sldLayoutId id="214748515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2" Type="http://schemas.openxmlformats.org/officeDocument/2006/relationships/hyperlink" Target="mailto:bus-csv-omu@ml.omu.ac.jp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46000">
              <a:schemeClr val="bg1">
                <a:tint val="98000"/>
                <a:satMod val="130000"/>
                <a:shade val="90000"/>
                <a:lumMod val="103000"/>
              </a:schemeClr>
            </a:gs>
            <a:gs pos="96000">
              <a:srgbClr val="CBE0E3"/>
            </a:gs>
            <a:gs pos="82000">
              <a:srgbClr val="CED4E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7A6ED5C-3F40-CFAB-4C4D-A8FDE5651FEA}"/>
              </a:ext>
            </a:extLst>
          </p:cNvPr>
          <p:cNvSpPr txBox="1"/>
          <p:nvPr/>
        </p:nvSpPr>
        <p:spPr>
          <a:xfrm>
            <a:off x="1620340" y="221575"/>
            <a:ext cx="4000611" cy="379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>
                <a:solidFill>
                  <a:srgbClr val="00153E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大阪公立大学 大学院　経営学研究科 </a:t>
            </a:r>
            <a:endParaRPr kumimoji="1" lang="ja-JP" altLang="en-US" sz="1400" dirty="0">
              <a:solidFill>
                <a:srgbClr val="00153E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3C0A53-39A1-380C-700C-8C09E941099E}"/>
              </a:ext>
            </a:extLst>
          </p:cNvPr>
          <p:cNvSpPr txBox="1"/>
          <p:nvPr/>
        </p:nvSpPr>
        <p:spPr>
          <a:xfrm>
            <a:off x="1174747" y="8009425"/>
            <a:ext cx="5637533" cy="734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dirty="0">
                <a:solidFill>
                  <a:srgbClr val="00153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お申込みは下記 </a:t>
            </a:r>
            <a:r>
              <a:rPr kumimoji="1" lang="en-US" altLang="ja-JP" sz="1600" dirty="0">
                <a:solidFill>
                  <a:srgbClr val="00153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URL </a:t>
            </a:r>
            <a:r>
              <a:rPr kumimoji="1" lang="ja-JP" altLang="en-US" sz="1600" dirty="0">
                <a:solidFill>
                  <a:srgbClr val="00153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または、</a:t>
            </a:r>
            <a:r>
              <a:rPr kumimoji="1" lang="en-US" altLang="ja-JP" sz="1600" dirty="0">
                <a:solidFill>
                  <a:srgbClr val="00153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QR</a:t>
            </a:r>
            <a:r>
              <a:rPr kumimoji="1" lang="ja-JP" altLang="en-US" sz="1600" dirty="0">
                <a:solidFill>
                  <a:srgbClr val="00153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コードよりお申込みください。</a:t>
            </a:r>
            <a:endParaRPr kumimoji="1" lang="en-US" altLang="ja-JP" sz="1600" dirty="0">
              <a:solidFill>
                <a:srgbClr val="00153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rgbClr val="00153E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r>
              <a:rPr kumimoji="1" lang="en-US" altLang="ja-JP" sz="1400" dirty="0">
                <a:solidFill>
                  <a:srgbClr val="00153E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kumimoji="1" lang="ja-JP" altLang="en-US" sz="1400" dirty="0">
                <a:solidFill>
                  <a:srgbClr val="00153E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参加方法</a:t>
            </a:r>
            <a:r>
              <a:rPr kumimoji="1" lang="en-US" altLang="ja-JP" sz="1200" dirty="0">
                <a:solidFill>
                  <a:srgbClr val="00153E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(Zoom)</a:t>
            </a:r>
            <a:r>
              <a:rPr kumimoji="1" lang="ja-JP" altLang="en-US" sz="1400" dirty="0">
                <a:solidFill>
                  <a:srgbClr val="00153E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は、後日メールにてお知らせいたします。</a:t>
            </a:r>
            <a:r>
              <a:rPr kumimoji="1" lang="en-US" altLang="ja-JP" sz="1400" dirty="0">
                <a:solidFill>
                  <a:srgbClr val="00153E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kumimoji="1" lang="ja-JP" altLang="en-US" sz="1400" dirty="0">
              <a:solidFill>
                <a:srgbClr val="00153E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AA3E50AF-DEDC-B095-3984-9FB9448E2E2D}"/>
              </a:ext>
            </a:extLst>
          </p:cNvPr>
          <p:cNvGrpSpPr/>
          <p:nvPr/>
        </p:nvGrpSpPr>
        <p:grpSpPr>
          <a:xfrm>
            <a:off x="800461" y="9538524"/>
            <a:ext cx="6204608" cy="938719"/>
            <a:chOff x="678541" y="8913684"/>
            <a:chExt cx="6204608" cy="938719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09685E91-8725-BB4C-DB12-70AC2A31A4CA}"/>
                </a:ext>
              </a:extLst>
            </p:cNvPr>
            <p:cNvSpPr txBox="1"/>
            <p:nvPr/>
          </p:nvSpPr>
          <p:spPr>
            <a:xfrm>
              <a:off x="3733510" y="8913684"/>
              <a:ext cx="3149639" cy="938719"/>
            </a:xfrm>
            <a:prstGeom prst="rect">
              <a:avLst/>
            </a:prstGeom>
            <a:noFill/>
            <a:ln>
              <a:noFill/>
              <a:prstDash val="sysDash"/>
            </a:ln>
          </p:spPr>
          <p:txBody>
            <a:bodyPr wrap="square" rtlCol="0">
              <a:spAutoFit/>
            </a:bodyPr>
            <a:lstStyle/>
            <a:p>
              <a:endParaRPr kumimoji="1" lang="en-US" altLang="ja-JP" sz="300" b="1" dirty="0">
                <a:solidFill>
                  <a:srgbClr val="00153E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  <a:p>
              <a:r>
                <a:rPr kumimoji="1" lang="ja-JP" altLang="en-US" sz="1100" b="1" dirty="0">
                  <a:solidFill>
                    <a:srgbClr val="00153E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お問合せ</a:t>
              </a:r>
              <a:endParaRPr kumimoji="1" lang="en-US" altLang="ja-JP" sz="1100" b="1" dirty="0">
                <a:solidFill>
                  <a:srgbClr val="00153E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  <a:p>
              <a:r>
                <a:rPr kumimoji="1" lang="ja-JP" altLang="en-US" sz="1100" b="1" dirty="0">
                  <a:solidFill>
                    <a:srgbClr val="00153E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経営学研究科</a:t>
              </a:r>
              <a:r>
                <a:rPr kumimoji="1" lang="en-US" altLang="ja-JP" sz="1100" b="1" dirty="0">
                  <a:solidFill>
                    <a:srgbClr val="00153E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CSV</a:t>
              </a:r>
              <a:r>
                <a:rPr kumimoji="1" lang="ja-JP" altLang="en-US" sz="1100" b="1" dirty="0">
                  <a:solidFill>
                    <a:srgbClr val="00153E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経営研究プログラム担当</a:t>
              </a:r>
              <a:endParaRPr kumimoji="1" lang="en-US" altLang="ja-JP" sz="1100" b="1" dirty="0">
                <a:solidFill>
                  <a:srgbClr val="00153E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  <a:p>
              <a:r>
                <a:rPr kumimoji="1" lang="en-US" altLang="ja-JP" sz="1100" b="1" dirty="0">
                  <a:solidFill>
                    <a:srgbClr val="00153E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TEL</a:t>
              </a:r>
              <a:r>
                <a:rPr kumimoji="1" lang="ja-JP" altLang="en-US" sz="1100" b="1" dirty="0">
                  <a:solidFill>
                    <a:srgbClr val="00153E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：</a:t>
              </a:r>
              <a:r>
                <a:rPr kumimoji="1" lang="en-US" altLang="ja-JP" sz="1100" b="1" dirty="0">
                  <a:solidFill>
                    <a:srgbClr val="00153E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06-6605-2200</a:t>
              </a:r>
            </a:p>
            <a:p>
              <a:r>
                <a:rPr kumimoji="1" lang="en-US" altLang="ja-JP" sz="1100" b="1" dirty="0">
                  <a:solidFill>
                    <a:srgbClr val="00153E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MAIL</a:t>
              </a:r>
              <a:r>
                <a:rPr kumimoji="1" lang="ja-JP" altLang="en-US" sz="1100" b="1" dirty="0">
                  <a:solidFill>
                    <a:srgbClr val="00153E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：</a:t>
              </a:r>
              <a:r>
                <a:rPr kumimoji="1" lang="en-US" altLang="ja-JP" sz="1100" b="1" dirty="0">
                  <a:solidFill>
                    <a:srgbClr val="00153E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bus-csv-omu@ml.omu.ac.jp</a:t>
              </a:r>
              <a:endParaRPr kumimoji="1" lang="en-US" altLang="ja-JP" sz="1100" b="1" dirty="0">
                <a:solidFill>
                  <a:srgbClr val="00153E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  <a:p>
              <a:endParaRPr kumimoji="1" lang="en-US" altLang="ja-JP" sz="700" b="1" dirty="0">
                <a:solidFill>
                  <a:srgbClr val="00153E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7C6313A6-4E66-6C8E-C8F9-CA3F8AED69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25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78541" y="9043895"/>
              <a:ext cx="1700718" cy="327334"/>
            </a:xfrm>
            <a:prstGeom prst="rect">
              <a:avLst/>
            </a:prstGeom>
            <a:noFill/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9108B578-4005-6880-4742-84BFCF6EF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61365" y="9032465"/>
              <a:ext cx="827429" cy="327334"/>
            </a:xfrm>
            <a:prstGeom prst="rect">
              <a:avLst/>
            </a:prstGeom>
          </p:spPr>
        </p:pic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FEC02953-4271-2A8D-F893-4E8C1B0366A5}"/>
                </a:ext>
              </a:extLst>
            </p:cNvPr>
            <p:cNvSpPr txBox="1"/>
            <p:nvPr/>
          </p:nvSpPr>
          <p:spPr>
            <a:xfrm>
              <a:off x="1110977" y="9396345"/>
              <a:ext cx="223877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b="1" dirty="0">
                  <a:solidFill>
                    <a:srgbClr val="00153E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主催：大阪公立大学大学院 経営学研究科</a:t>
              </a:r>
              <a:endParaRPr kumimoji="1" lang="en-US" altLang="ja-JP" sz="800" b="1" dirty="0">
                <a:solidFill>
                  <a:srgbClr val="00153E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  <a:p>
              <a:r>
                <a:rPr kumimoji="1" lang="ja-JP" altLang="en-US" sz="800" b="1" dirty="0">
                  <a:solidFill>
                    <a:srgbClr val="00153E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　　　　</a:t>
              </a:r>
              <a:r>
                <a:rPr kumimoji="1" lang="en-US" altLang="ja-JP" sz="800" b="1" dirty="0">
                  <a:solidFill>
                    <a:srgbClr val="00153E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CSV</a:t>
              </a:r>
              <a:r>
                <a:rPr kumimoji="1" lang="ja-JP" altLang="en-US" sz="800" b="1" dirty="0">
                  <a:solidFill>
                    <a:srgbClr val="00153E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経営研究プログラム</a:t>
              </a:r>
              <a:endParaRPr kumimoji="1" lang="en-US" altLang="ja-JP" sz="800" b="1" dirty="0">
                <a:solidFill>
                  <a:srgbClr val="00153E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DE324AB-17AA-0915-C6D1-00593347BE05}"/>
              </a:ext>
            </a:extLst>
          </p:cNvPr>
          <p:cNvSpPr txBox="1"/>
          <p:nvPr/>
        </p:nvSpPr>
        <p:spPr>
          <a:xfrm>
            <a:off x="1340973" y="8953576"/>
            <a:ext cx="411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u="sng" dirty="0">
                <a:solidFill>
                  <a:srgbClr val="00153E"/>
                </a:solidFill>
              </a:rPr>
              <a:t>https://forms.office.com/r/gLVfNZjg6i</a:t>
            </a:r>
            <a:endParaRPr kumimoji="1" lang="ja-JP" altLang="en-US" b="1" u="sng" dirty="0">
              <a:solidFill>
                <a:srgbClr val="00153E"/>
              </a:solidFill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1529C808-D4C1-214B-500F-858ECF22E4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7878" y="2144521"/>
            <a:ext cx="5933442" cy="1537299"/>
          </a:xfrm>
          <a:prstGeom prst="rect">
            <a:avLst/>
          </a:prstGeom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0FEB7C20-311D-609B-34B4-B2A6A3B963E5}"/>
              </a:ext>
            </a:extLst>
          </p:cNvPr>
          <p:cNvGrpSpPr/>
          <p:nvPr/>
        </p:nvGrpSpPr>
        <p:grpSpPr>
          <a:xfrm>
            <a:off x="614678" y="3796334"/>
            <a:ext cx="6442714" cy="4132140"/>
            <a:chOff x="576578" y="2661054"/>
            <a:chExt cx="6442714" cy="4791306"/>
          </a:xfrm>
        </p:grpSpPr>
        <p:sp>
          <p:nvSpPr>
            <p:cNvPr id="5" name="吹き出し: 下矢印 4">
              <a:extLst>
                <a:ext uri="{FF2B5EF4-FFF2-40B4-BE49-F238E27FC236}">
                  <a16:creationId xmlns:a16="http://schemas.microsoft.com/office/drawing/2014/main" id="{0CBCCD6F-707D-C187-F8D1-1A834C9988EC}"/>
                </a:ext>
              </a:extLst>
            </p:cNvPr>
            <p:cNvSpPr/>
            <p:nvPr/>
          </p:nvSpPr>
          <p:spPr>
            <a:xfrm>
              <a:off x="576578" y="2726114"/>
              <a:ext cx="6442714" cy="4726246"/>
            </a:xfrm>
            <a:prstGeom prst="downArrowCallout">
              <a:avLst>
                <a:gd name="adj1" fmla="val 19309"/>
                <a:gd name="adj2" fmla="val 19355"/>
                <a:gd name="adj3" fmla="val 8387"/>
                <a:gd name="adj4" fmla="val 87637"/>
              </a:avLst>
            </a:prstGeom>
            <a:gradFill flip="none" rotWithShape="1">
              <a:gsLst>
                <a:gs pos="3000">
                  <a:schemeClr val="bg1"/>
                </a:gs>
                <a:gs pos="53000">
                  <a:schemeClr val="accent6">
                    <a:lumMod val="0"/>
                    <a:lumOff val="100000"/>
                  </a:schemeClr>
                </a:gs>
                <a:gs pos="95000">
                  <a:srgbClr val="0EA8D8"/>
                </a:gs>
              </a:gsLst>
              <a:path path="circle">
                <a:fillToRect l="50000" t="-80000" r="50000" b="180000"/>
              </a:path>
              <a:tileRect/>
            </a:gradFill>
            <a:ln w="85725" cmpd="thickThin">
              <a:solidFill>
                <a:srgbClr val="002060"/>
              </a:solidFill>
              <a:extLst>
                <a:ext uri="{C807C97D-BFC1-408E-A445-0C87EB9F89A2}">
                  <ask:lineSketchStyleProps xmlns:ask="http://schemas.microsoft.com/office/drawing/2018/sketchyshapes" sd="2025476859">
                    <a:custGeom>
                      <a:avLst/>
                      <a:gdLst>
                        <a:gd name="connsiteX0" fmla="*/ 0 w 6658008"/>
                        <a:gd name="connsiteY0" fmla="*/ 0 h 5830702"/>
                        <a:gd name="connsiteX1" fmla="*/ 798961 w 6658008"/>
                        <a:gd name="connsiteY1" fmla="*/ 0 h 5830702"/>
                        <a:gd name="connsiteX2" fmla="*/ 1531342 w 6658008"/>
                        <a:gd name="connsiteY2" fmla="*/ 0 h 5830702"/>
                        <a:gd name="connsiteX3" fmla="*/ 1997402 w 6658008"/>
                        <a:gd name="connsiteY3" fmla="*/ 0 h 5830702"/>
                        <a:gd name="connsiteX4" fmla="*/ 2796363 w 6658008"/>
                        <a:gd name="connsiteY4" fmla="*/ 0 h 5830702"/>
                        <a:gd name="connsiteX5" fmla="*/ 3329004 w 6658008"/>
                        <a:gd name="connsiteY5" fmla="*/ 0 h 5830702"/>
                        <a:gd name="connsiteX6" fmla="*/ 4061385 w 6658008"/>
                        <a:gd name="connsiteY6" fmla="*/ 0 h 5830702"/>
                        <a:gd name="connsiteX7" fmla="*/ 4527445 w 6658008"/>
                        <a:gd name="connsiteY7" fmla="*/ 0 h 5830702"/>
                        <a:gd name="connsiteX8" fmla="*/ 5126666 w 6658008"/>
                        <a:gd name="connsiteY8" fmla="*/ 0 h 5830702"/>
                        <a:gd name="connsiteX9" fmla="*/ 5792467 w 6658008"/>
                        <a:gd name="connsiteY9" fmla="*/ 0 h 5830702"/>
                        <a:gd name="connsiteX10" fmla="*/ 6658008 w 6658008"/>
                        <a:gd name="connsiteY10" fmla="*/ 0 h 5830702"/>
                        <a:gd name="connsiteX11" fmla="*/ 6658008 w 6658008"/>
                        <a:gd name="connsiteY11" fmla="*/ 546655 h 5830702"/>
                        <a:gd name="connsiteX12" fmla="*/ 6658008 w 6658008"/>
                        <a:gd name="connsiteY12" fmla="*/ 1145371 h 5830702"/>
                        <a:gd name="connsiteX13" fmla="*/ 6658008 w 6658008"/>
                        <a:gd name="connsiteY13" fmla="*/ 1848213 h 5830702"/>
                        <a:gd name="connsiteX14" fmla="*/ 6658008 w 6658008"/>
                        <a:gd name="connsiteY14" fmla="*/ 2551055 h 5830702"/>
                        <a:gd name="connsiteX15" fmla="*/ 6658008 w 6658008"/>
                        <a:gd name="connsiteY15" fmla="*/ 3149772 h 5830702"/>
                        <a:gd name="connsiteX16" fmla="*/ 6658008 w 6658008"/>
                        <a:gd name="connsiteY16" fmla="*/ 3800551 h 5830702"/>
                        <a:gd name="connsiteX17" fmla="*/ 6658008 w 6658008"/>
                        <a:gd name="connsiteY17" fmla="*/ 4295143 h 5830702"/>
                        <a:gd name="connsiteX18" fmla="*/ 6658008 w 6658008"/>
                        <a:gd name="connsiteY18" fmla="*/ 5206234 h 5830702"/>
                        <a:gd name="connsiteX19" fmla="*/ 5935697 w 6658008"/>
                        <a:gd name="connsiteY19" fmla="*/ 5206234 h 5830702"/>
                        <a:gd name="connsiteX20" fmla="*/ 5324511 w 6658008"/>
                        <a:gd name="connsiteY20" fmla="*/ 5206234 h 5830702"/>
                        <a:gd name="connsiteX21" fmla="*/ 4685544 w 6658008"/>
                        <a:gd name="connsiteY21" fmla="*/ 5206234 h 5830702"/>
                        <a:gd name="connsiteX22" fmla="*/ 3879889 w 6658008"/>
                        <a:gd name="connsiteY22" fmla="*/ 5206234 h 5830702"/>
                        <a:gd name="connsiteX23" fmla="*/ 3879889 w 6658008"/>
                        <a:gd name="connsiteY23" fmla="*/ 5341681 h 5830702"/>
                        <a:gd name="connsiteX24" fmla="*/ 4481617 w 6658008"/>
                        <a:gd name="connsiteY24" fmla="*/ 5341681 h 5830702"/>
                        <a:gd name="connsiteX25" fmla="*/ 3905311 w 6658008"/>
                        <a:gd name="connsiteY25" fmla="*/ 5586192 h 5830702"/>
                        <a:gd name="connsiteX26" fmla="*/ 3329004 w 6658008"/>
                        <a:gd name="connsiteY26" fmla="*/ 5830702 h 5830702"/>
                        <a:gd name="connsiteX27" fmla="*/ 2787276 w 6658008"/>
                        <a:gd name="connsiteY27" fmla="*/ 5600862 h 5830702"/>
                        <a:gd name="connsiteX28" fmla="*/ 2176391 w 6658008"/>
                        <a:gd name="connsiteY28" fmla="*/ 5341681 h 5830702"/>
                        <a:gd name="connsiteX29" fmla="*/ 2778119 w 6658008"/>
                        <a:gd name="connsiteY29" fmla="*/ 5341681 h 5830702"/>
                        <a:gd name="connsiteX30" fmla="*/ 2778119 w 6658008"/>
                        <a:gd name="connsiteY30" fmla="*/ 5206234 h 5830702"/>
                        <a:gd name="connsiteX31" fmla="*/ 2139152 w 6658008"/>
                        <a:gd name="connsiteY31" fmla="*/ 5206234 h 5830702"/>
                        <a:gd name="connsiteX32" fmla="*/ 1472403 w 6658008"/>
                        <a:gd name="connsiteY32" fmla="*/ 5206234 h 5830702"/>
                        <a:gd name="connsiteX33" fmla="*/ 750092 w 6658008"/>
                        <a:gd name="connsiteY33" fmla="*/ 5206234 h 5830702"/>
                        <a:gd name="connsiteX34" fmla="*/ 0 w 6658008"/>
                        <a:gd name="connsiteY34" fmla="*/ 5206234 h 5830702"/>
                        <a:gd name="connsiteX35" fmla="*/ 0 w 6658008"/>
                        <a:gd name="connsiteY35" fmla="*/ 4711642 h 5830702"/>
                        <a:gd name="connsiteX36" fmla="*/ 0 w 6658008"/>
                        <a:gd name="connsiteY36" fmla="*/ 4112925 h 5830702"/>
                        <a:gd name="connsiteX37" fmla="*/ 0 w 6658008"/>
                        <a:gd name="connsiteY37" fmla="*/ 3566270 h 5830702"/>
                        <a:gd name="connsiteX38" fmla="*/ 0 w 6658008"/>
                        <a:gd name="connsiteY38" fmla="*/ 3071678 h 5830702"/>
                        <a:gd name="connsiteX39" fmla="*/ 0 w 6658008"/>
                        <a:gd name="connsiteY39" fmla="*/ 2316774 h 5830702"/>
                        <a:gd name="connsiteX40" fmla="*/ 0 w 6658008"/>
                        <a:gd name="connsiteY40" fmla="*/ 1822182 h 5830702"/>
                        <a:gd name="connsiteX41" fmla="*/ 0 w 6658008"/>
                        <a:gd name="connsiteY41" fmla="*/ 1327590 h 5830702"/>
                        <a:gd name="connsiteX42" fmla="*/ 0 w 6658008"/>
                        <a:gd name="connsiteY42" fmla="*/ 572686 h 5830702"/>
                        <a:gd name="connsiteX43" fmla="*/ 0 w 6658008"/>
                        <a:gd name="connsiteY43" fmla="*/ 0 h 58307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</a:cxnLst>
                      <a:rect l="l" t="t" r="r" b="b"/>
                      <a:pathLst>
                        <a:path w="6658008" h="5830702" fill="none" extrusionOk="0">
                          <a:moveTo>
                            <a:pt x="0" y="0"/>
                          </a:moveTo>
                          <a:cubicBezTo>
                            <a:pt x="243588" y="-39205"/>
                            <a:pt x="518555" y="27303"/>
                            <a:pt x="798961" y="0"/>
                          </a:cubicBezTo>
                          <a:cubicBezTo>
                            <a:pt x="1079367" y="-27303"/>
                            <a:pt x="1273523" y="-30719"/>
                            <a:pt x="1531342" y="0"/>
                          </a:cubicBezTo>
                          <a:cubicBezTo>
                            <a:pt x="1789161" y="30719"/>
                            <a:pt x="1824393" y="-18102"/>
                            <a:pt x="1997402" y="0"/>
                          </a:cubicBezTo>
                          <a:cubicBezTo>
                            <a:pt x="2170411" y="18102"/>
                            <a:pt x="2600237" y="19952"/>
                            <a:pt x="2796363" y="0"/>
                          </a:cubicBezTo>
                          <a:cubicBezTo>
                            <a:pt x="2992489" y="-19952"/>
                            <a:pt x="3194717" y="25699"/>
                            <a:pt x="3329004" y="0"/>
                          </a:cubicBezTo>
                          <a:cubicBezTo>
                            <a:pt x="3463291" y="-25699"/>
                            <a:pt x="3739321" y="-19636"/>
                            <a:pt x="4061385" y="0"/>
                          </a:cubicBezTo>
                          <a:cubicBezTo>
                            <a:pt x="4383449" y="19636"/>
                            <a:pt x="4379948" y="-10216"/>
                            <a:pt x="4527445" y="0"/>
                          </a:cubicBezTo>
                          <a:cubicBezTo>
                            <a:pt x="4674942" y="10216"/>
                            <a:pt x="4990442" y="14092"/>
                            <a:pt x="5126666" y="0"/>
                          </a:cubicBezTo>
                          <a:cubicBezTo>
                            <a:pt x="5262890" y="-14092"/>
                            <a:pt x="5472638" y="-23265"/>
                            <a:pt x="5792467" y="0"/>
                          </a:cubicBezTo>
                          <a:cubicBezTo>
                            <a:pt x="6112296" y="23265"/>
                            <a:pt x="6232947" y="-2380"/>
                            <a:pt x="6658008" y="0"/>
                          </a:cubicBezTo>
                          <a:cubicBezTo>
                            <a:pt x="6673755" y="170007"/>
                            <a:pt x="6682862" y="273449"/>
                            <a:pt x="6658008" y="546655"/>
                          </a:cubicBezTo>
                          <a:cubicBezTo>
                            <a:pt x="6633154" y="819861"/>
                            <a:pt x="6638024" y="1010387"/>
                            <a:pt x="6658008" y="1145371"/>
                          </a:cubicBezTo>
                          <a:cubicBezTo>
                            <a:pt x="6677992" y="1280355"/>
                            <a:pt x="6675993" y="1646821"/>
                            <a:pt x="6658008" y="1848213"/>
                          </a:cubicBezTo>
                          <a:cubicBezTo>
                            <a:pt x="6640023" y="2049605"/>
                            <a:pt x="6668665" y="2379924"/>
                            <a:pt x="6658008" y="2551055"/>
                          </a:cubicBezTo>
                          <a:cubicBezTo>
                            <a:pt x="6647351" y="2722186"/>
                            <a:pt x="6671182" y="2991457"/>
                            <a:pt x="6658008" y="3149772"/>
                          </a:cubicBezTo>
                          <a:cubicBezTo>
                            <a:pt x="6644834" y="3308087"/>
                            <a:pt x="6665901" y="3652052"/>
                            <a:pt x="6658008" y="3800551"/>
                          </a:cubicBezTo>
                          <a:cubicBezTo>
                            <a:pt x="6650115" y="3949050"/>
                            <a:pt x="6638145" y="4149867"/>
                            <a:pt x="6658008" y="4295143"/>
                          </a:cubicBezTo>
                          <a:cubicBezTo>
                            <a:pt x="6677871" y="4440419"/>
                            <a:pt x="6687279" y="4843464"/>
                            <a:pt x="6658008" y="5206234"/>
                          </a:cubicBezTo>
                          <a:cubicBezTo>
                            <a:pt x="6450632" y="5198068"/>
                            <a:pt x="6229398" y="5188639"/>
                            <a:pt x="5935697" y="5206234"/>
                          </a:cubicBezTo>
                          <a:cubicBezTo>
                            <a:pt x="5641996" y="5223829"/>
                            <a:pt x="5548028" y="5220612"/>
                            <a:pt x="5324511" y="5206234"/>
                          </a:cubicBezTo>
                          <a:cubicBezTo>
                            <a:pt x="5100994" y="5191856"/>
                            <a:pt x="4898754" y="5230627"/>
                            <a:pt x="4685544" y="5206234"/>
                          </a:cubicBezTo>
                          <a:cubicBezTo>
                            <a:pt x="4472334" y="5181841"/>
                            <a:pt x="4279470" y="5182740"/>
                            <a:pt x="3879889" y="5206234"/>
                          </a:cubicBezTo>
                          <a:cubicBezTo>
                            <a:pt x="3885497" y="5258937"/>
                            <a:pt x="3884773" y="5302974"/>
                            <a:pt x="3879889" y="5341681"/>
                          </a:cubicBezTo>
                          <a:cubicBezTo>
                            <a:pt x="4024942" y="5362468"/>
                            <a:pt x="4348324" y="5331719"/>
                            <a:pt x="4481617" y="5341681"/>
                          </a:cubicBezTo>
                          <a:cubicBezTo>
                            <a:pt x="4308413" y="5441292"/>
                            <a:pt x="4168332" y="5500078"/>
                            <a:pt x="3905311" y="5586192"/>
                          </a:cubicBezTo>
                          <a:cubicBezTo>
                            <a:pt x="3642290" y="5672306"/>
                            <a:pt x="3575199" y="5704382"/>
                            <a:pt x="3329004" y="5830702"/>
                          </a:cubicBezTo>
                          <a:cubicBezTo>
                            <a:pt x="3158035" y="5761130"/>
                            <a:pt x="3008677" y="5674198"/>
                            <a:pt x="2787276" y="5600862"/>
                          </a:cubicBezTo>
                          <a:cubicBezTo>
                            <a:pt x="2565875" y="5527526"/>
                            <a:pt x="2341117" y="5431393"/>
                            <a:pt x="2176391" y="5341681"/>
                          </a:cubicBezTo>
                          <a:cubicBezTo>
                            <a:pt x="2416815" y="5354505"/>
                            <a:pt x="2644458" y="5357226"/>
                            <a:pt x="2778119" y="5341681"/>
                          </a:cubicBezTo>
                          <a:cubicBezTo>
                            <a:pt x="2784645" y="5290776"/>
                            <a:pt x="2771737" y="5273853"/>
                            <a:pt x="2778119" y="5206234"/>
                          </a:cubicBezTo>
                          <a:cubicBezTo>
                            <a:pt x="2650196" y="5178664"/>
                            <a:pt x="2345034" y="5200242"/>
                            <a:pt x="2139152" y="5206234"/>
                          </a:cubicBezTo>
                          <a:cubicBezTo>
                            <a:pt x="1933270" y="5212226"/>
                            <a:pt x="1741265" y="5204424"/>
                            <a:pt x="1472403" y="5206234"/>
                          </a:cubicBezTo>
                          <a:cubicBezTo>
                            <a:pt x="1203541" y="5208044"/>
                            <a:pt x="1079933" y="5232588"/>
                            <a:pt x="750092" y="5206234"/>
                          </a:cubicBezTo>
                          <a:cubicBezTo>
                            <a:pt x="420251" y="5179880"/>
                            <a:pt x="373950" y="5175469"/>
                            <a:pt x="0" y="5206234"/>
                          </a:cubicBezTo>
                          <a:cubicBezTo>
                            <a:pt x="18342" y="4972193"/>
                            <a:pt x="-10004" y="4892287"/>
                            <a:pt x="0" y="4711642"/>
                          </a:cubicBezTo>
                          <a:cubicBezTo>
                            <a:pt x="10004" y="4530997"/>
                            <a:pt x="-5543" y="4297948"/>
                            <a:pt x="0" y="4112925"/>
                          </a:cubicBezTo>
                          <a:cubicBezTo>
                            <a:pt x="5543" y="3927902"/>
                            <a:pt x="20841" y="3801316"/>
                            <a:pt x="0" y="3566270"/>
                          </a:cubicBezTo>
                          <a:cubicBezTo>
                            <a:pt x="-20841" y="3331224"/>
                            <a:pt x="-14734" y="3187080"/>
                            <a:pt x="0" y="3071678"/>
                          </a:cubicBezTo>
                          <a:cubicBezTo>
                            <a:pt x="14734" y="2956276"/>
                            <a:pt x="-34917" y="2509427"/>
                            <a:pt x="0" y="2316774"/>
                          </a:cubicBezTo>
                          <a:cubicBezTo>
                            <a:pt x="34917" y="2124121"/>
                            <a:pt x="732" y="2013333"/>
                            <a:pt x="0" y="1822182"/>
                          </a:cubicBezTo>
                          <a:cubicBezTo>
                            <a:pt x="-732" y="1631031"/>
                            <a:pt x="-20034" y="1465694"/>
                            <a:pt x="0" y="1327590"/>
                          </a:cubicBezTo>
                          <a:cubicBezTo>
                            <a:pt x="20034" y="1189486"/>
                            <a:pt x="25226" y="764247"/>
                            <a:pt x="0" y="572686"/>
                          </a:cubicBezTo>
                          <a:cubicBezTo>
                            <a:pt x="-25226" y="381125"/>
                            <a:pt x="-11234" y="155184"/>
                            <a:pt x="0" y="0"/>
                          </a:cubicBezTo>
                          <a:close/>
                        </a:path>
                        <a:path w="6658008" h="5830702" stroke="0" extrusionOk="0">
                          <a:moveTo>
                            <a:pt x="0" y="0"/>
                          </a:moveTo>
                          <a:cubicBezTo>
                            <a:pt x="213517" y="-22205"/>
                            <a:pt x="374943" y="8056"/>
                            <a:pt x="665801" y="0"/>
                          </a:cubicBezTo>
                          <a:cubicBezTo>
                            <a:pt x="956659" y="-8056"/>
                            <a:pt x="1068412" y="3230"/>
                            <a:pt x="1265022" y="0"/>
                          </a:cubicBezTo>
                          <a:cubicBezTo>
                            <a:pt x="1461632" y="-3230"/>
                            <a:pt x="1682515" y="-26838"/>
                            <a:pt x="2063982" y="0"/>
                          </a:cubicBezTo>
                          <a:cubicBezTo>
                            <a:pt x="2445449" y="26838"/>
                            <a:pt x="2446766" y="-4050"/>
                            <a:pt x="2796363" y="0"/>
                          </a:cubicBezTo>
                          <a:cubicBezTo>
                            <a:pt x="3145960" y="4050"/>
                            <a:pt x="3174784" y="-13810"/>
                            <a:pt x="3462164" y="0"/>
                          </a:cubicBezTo>
                          <a:cubicBezTo>
                            <a:pt x="3749544" y="13810"/>
                            <a:pt x="3780192" y="17640"/>
                            <a:pt x="3994805" y="0"/>
                          </a:cubicBezTo>
                          <a:cubicBezTo>
                            <a:pt x="4209418" y="-17640"/>
                            <a:pt x="4508280" y="-29760"/>
                            <a:pt x="4793766" y="0"/>
                          </a:cubicBezTo>
                          <a:cubicBezTo>
                            <a:pt x="5079252" y="29760"/>
                            <a:pt x="5310378" y="-26682"/>
                            <a:pt x="5459567" y="0"/>
                          </a:cubicBezTo>
                          <a:cubicBezTo>
                            <a:pt x="5608756" y="26682"/>
                            <a:pt x="6106400" y="-23252"/>
                            <a:pt x="6658008" y="0"/>
                          </a:cubicBezTo>
                          <a:cubicBezTo>
                            <a:pt x="6679941" y="175088"/>
                            <a:pt x="6674925" y="562096"/>
                            <a:pt x="6658008" y="754904"/>
                          </a:cubicBezTo>
                          <a:cubicBezTo>
                            <a:pt x="6641091" y="947712"/>
                            <a:pt x="6679901" y="1143741"/>
                            <a:pt x="6658008" y="1353621"/>
                          </a:cubicBezTo>
                          <a:cubicBezTo>
                            <a:pt x="6636115" y="1563501"/>
                            <a:pt x="6628868" y="1763498"/>
                            <a:pt x="6658008" y="1952338"/>
                          </a:cubicBezTo>
                          <a:cubicBezTo>
                            <a:pt x="6687148" y="2141178"/>
                            <a:pt x="6650363" y="2274949"/>
                            <a:pt x="6658008" y="2446930"/>
                          </a:cubicBezTo>
                          <a:cubicBezTo>
                            <a:pt x="6665653" y="2618911"/>
                            <a:pt x="6662004" y="2806141"/>
                            <a:pt x="6658008" y="2993585"/>
                          </a:cubicBezTo>
                          <a:cubicBezTo>
                            <a:pt x="6654012" y="3181030"/>
                            <a:pt x="6677648" y="3373781"/>
                            <a:pt x="6658008" y="3644364"/>
                          </a:cubicBezTo>
                          <a:cubicBezTo>
                            <a:pt x="6638368" y="3914947"/>
                            <a:pt x="6656426" y="3949898"/>
                            <a:pt x="6658008" y="4138956"/>
                          </a:cubicBezTo>
                          <a:cubicBezTo>
                            <a:pt x="6659590" y="4328014"/>
                            <a:pt x="6637030" y="4518483"/>
                            <a:pt x="6658008" y="4633548"/>
                          </a:cubicBezTo>
                          <a:cubicBezTo>
                            <a:pt x="6678986" y="4748613"/>
                            <a:pt x="6657779" y="5001280"/>
                            <a:pt x="6658008" y="5206234"/>
                          </a:cubicBezTo>
                          <a:cubicBezTo>
                            <a:pt x="6472891" y="5231757"/>
                            <a:pt x="6307644" y="5196382"/>
                            <a:pt x="5991259" y="5206234"/>
                          </a:cubicBezTo>
                          <a:cubicBezTo>
                            <a:pt x="5674874" y="5216086"/>
                            <a:pt x="5549845" y="5193508"/>
                            <a:pt x="5296730" y="5206234"/>
                          </a:cubicBezTo>
                          <a:cubicBezTo>
                            <a:pt x="5043615" y="5218960"/>
                            <a:pt x="4866271" y="5194374"/>
                            <a:pt x="4629981" y="5206234"/>
                          </a:cubicBezTo>
                          <a:cubicBezTo>
                            <a:pt x="4393691" y="5218094"/>
                            <a:pt x="4058258" y="5223685"/>
                            <a:pt x="3879889" y="5206234"/>
                          </a:cubicBezTo>
                          <a:cubicBezTo>
                            <a:pt x="3877734" y="5256666"/>
                            <a:pt x="3873856" y="5304556"/>
                            <a:pt x="3879889" y="5341681"/>
                          </a:cubicBezTo>
                          <a:cubicBezTo>
                            <a:pt x="4083495" y="5321691"/>
                            <a:pt x="4261850" y="5331155"/>
                            <a:pt x="4481617" y="5341681"/>
                          </a:cubicBezTo>
                          <a:cubicBezTo>
                            <a:pt x="4231832" y="5457654"/>
                            <a:pt x="4091802" y="5501938"/>
                            <a:pt x="3916837" y="5581301"/>
                          </a:cubicBezTo>
                          <a:cubicBezTo>
                            <a:pt x="3741872" y="5660664"/>
                            <a:pt x="3573090" y="5750644"/>
                            <a:pt x="3329004" y="5830702"/>
                          </a:cubicBezTo>
                          <a:cubicBezTo>
                            <a:pt x="3092750" y="5721281"/>
                            <a:pt x="2939767" y="5695094"/>
                            <a:pt x="2741171" y="5581301"/>
                          </a:cubicBezTo>
                          <a:cubicBezTo>
                            <a:pt x="2542575" y="5467508"/>
                            <a:pt x="2440848" y="5443810"/>
                            <a:pt x="2176391" y="5341681"/>
                          </a:cubicBezTo>
                          <a:cubicBezTo>
                            <a:pt x="2398581" y="5311890"/>
                            <a:pt x="2630793" y="5357721"/>
                            <a:pt x="2778119" y="5341681"/>
                          </a:cubicBezTo>
                          <a:cubicBezTo>
                            <a:pt x="2780820" y="5275738"/>
                            <a:pt x="2782539" y="5251993"/>
                            <a:pt x="2778119" y="5206234"/>
                          </a:cubicBezTo>
                          <a:cubicBezTo>
                            <a:pt x="2585899" y="5227742"/>
                            <a:pt x="2430714" y="5185541"/>
                            <a:pt x="2139152" y="5206234"/>
                          </a:cubicBezTo>
                          <a:cubicBezTo>
                            <a:pt x="1847590" y="5226927"/>
                            <a:pt x="1575479" y="5217993"/>
                            <a:pt x="1416841" y="5206234"/>
                          </a:cubicBezTo>
                          <a:cubicBezTo>
                            <a:pt x="1258203" y="5194475"/>
                            <a:pt x="965540" y="5189607"/>
                            <a:pt x="750092" y="5206234"/>
                          </a:cubicBezTo>
                          <a:cubicBezTo>
                            <a:pt x="534644" y="5222861"/>
                            <a:pt x="165677" y="5223944"/>
                            <a:pt x="0" y="5206234"/>
                          </a:cubicBezTo>
                          <a:cubicBezTo>
                            <a:pt x="17315" y="5085682"/>
                            <a:pt x="15969" y="4846001"/>
                            <a:pt x="0" y="4659579"/>
                          </a:cubicBezTo>
                          <a:cubicBezTo>
                            <a:pt x="-15969" y="4473157"/>
                            <a:pt x="-24201" y="4267287"/>
                            <a:pt x="0" y="4060863"/>
                          </a:cubicBezTo>
                          <a:cubicBezTo>
                            <a:pt x="24201" y="3854439"/>
                            <a:pt x="-14952" y="3492812"/>
                            <a:pt x="0" y="3305959"/>
                          </a:cubicBezTo>
                          <a:cubicBezTo>
                            <a:pt x="14952" y="3119106"/>
                            <a:pt x="-6592" y="2854645"/>
                            <a:pt x="0" y="2551055"/>
                          </a:cubicBezTo>
                          <a:cubicBezTo>
                            <a:pt x="6592" y="2247465"/>
                            <a:pt x="26144" y="2073025"/>
                            <a:pt x="0" y="1796151"/>
                          </a:cubicBezTo>
                          <a:cubicBezTo>
                            <a:pt x="-26144" y="1519277"/>
                            <a:pt x="-15976" y="1289928"/>
                            <a:pt x="0" y="1145371"/>
                          </a:cubicBezTo>
                          <a:cubicBezTo>
                            <a:pt x="15976" y="1000814"/>
                            <a:pt x="33172" y="56869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49792942-0650-95C8-9798-00A8F14F999C}"/>
                </a:ext>
              </a:extLst>
            </p:cNvPr>
            <p:cNvGrpSpPr/>
            <p:nvPr/>
          </p:nvGrpSpPr>
          <p:grpSpPr>
            <a:xfrm>
              <a:off x="609292" y="2661054"/>
              <a:ext cx="6296778" cy="4423587"/>
              <a:chOff x="609292" y="2661054"/>
              <a:chExt cx="6296778" cy="4423587"/>
            </a:xfrm>
          </p:grpSpPr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E7276A70-277C-83BD-5ECC-3E39FF47CF35}"/>
                  </a:ext>
                </a:extLst>
              </p:cNvPr>
              <p:cNvSpPr txBox="1"/>
              <p:nvPr/>
            </p:nvSpPr>
            <p:spPr>
              <a:xfrm>
                <a:off x="622367" y="2661054"/>
                <a:ext cx="6283703" cy="4423587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  <a:scene3d>
                  <a:camera prst="orthographicFront"/>
                  <a:lightRig rig="threePt" dir="t"/>
                </a:scene3d>
                <a:sp3d>
                  <a:bevelT w="31750" h="82550"/>
                </a:sp3d>
              </a:bodyPr>
              <a:lstStyle/>
              <a:p>
                <a:r>
                  <a:rPr kumimoji="1" lang="ja-JP" altLang="en-US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</a:t>
                </a:r>
                <a:endParaRPr kumimoji="1" lang="en-US" altLang="ja-JP" b="1" dirty="0">
                  <a:solidFill>
                    <a:srgbClr val="00153E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ja-JP" altLang="en-US" sz="24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　</a:t>
                </a:r>
                <a:r>
                  <a:rPr kumimoji="1" lang="en-US" altLang="ja-JP" sz="24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2025</a:t>
                </a:r>
                <a:r>
                  <a:rPr kumimoji="1" lang="ja-JP" altLang="en-US" sz="24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年 </a:t>
                </a:r>
                <a:r>
                  <a:rPr kumimoji="1" lang="en-US" altLang="ja-JP" sz="6000" b="1" dirty="0">
                    <a:ln w="9525">
                      <a:noFill/>
                    </a:ln>
                    <a:solidFill>
                      <a:srgbClr val="00153E"/>
                    </a:solidFill>
                    <a:effectLst>
                      <a:outerShdw blurRad="38100" dist="38100" dir="2700000" sx="101000" sy="101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8</a:t>
                </a:r>
                <a:r>
                  <a:rPr kumimoji="1" lang="ja-JP" altLang="en-US" sz="24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月 </a:t>
                </a:r>
                <a:r>
                  <a:rPr kumimoji="1" lang="en-US" altLang="ja-JP" sz="6000" b="1" dirty="0">
                    <a:ln w="9525">
                      <a:noFill/>
                    </a:ln>
                    <a:solidFill>
                      <a:srgbClr val="00153E"/>
                    </a:solidFill>
                    <a:effectLst>
                      <a:outerShdw blurRad="38100" dist="38100" dir="2700000" sx="101000" sy="101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27</a:t>
                </a:r>
                <a:r>
                  <a:rPr kumimoji="1" lang="ja-JP" altLang="en-US" sz="24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日 </a:t>
                </a:r>
                <a:r>
                  <a:rPr kumimoji="1" lang="en-US" altLang="ja-JP" sz="24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(</a:t>
                </a:r>
                <a:r>
                  <a:rPr kumimoji="1" lang="ja-JP" altLang="en-US" sz="24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木</a:t>
                </a:r>
                <a:r>
                  <a:rPr kumimoji="1" lang="en-US" altLang="ja-JP" sz="24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)</a:t>
                </a:r>
                <a:r>
                  <a:rPr kumimoji="1" lang="ja-JP" altLang="en-US" sz="24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kumimoji="1" lang="en-US" altLang="ja-JP" sz="2400" b="1" dirty="0">
                  <a:solidFill>
                    <a:srgbClr val="00153E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kumimoji="1" lang="en-US" altLang="ja-JP" sz="1600" b="1" dirty="0">
                  <a:solidFill>
                    <a:srgbClr val="00153E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ja-JP" altLang="en-US" sz="28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　</a:t>
                </a:r>
                <a:r>
                  <a:rPr kumimoji="1" lang="en-US" altLang="ja-JP" sz="28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18</a:t>
                </a:r>
                <a:r>
                  <a:rPr kumimoji="1" lang="ja-JP" altLang="en-US" sz="28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：</a:t>
                </a:r>
                <a:r>
                  <a:rPr kumimoji="1" lang="en-US" altLang="ja-JP" sz="28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30 </a:t>
                </a:r>
                <a:r>
                  <a:rPr kumimoji="1" lang="ja-JP" altLang="en-US" sz="28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～ </a:t>
                </a:r>
                <a:r>
                  <a:rPr kumimoji="1" lang="en-US" altLang="ja-JP" sz="28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19</a:t>
                </a:r>
                <a:r>
                  <a:rPr kumimoji="1" lang="ja-JP" altLang="en-US" sz="28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：</a:t>
                </a:r>
                <a:r>
                  <a:rPr kumimoji="1" lang="en-US" altLang="ja-JP" sz="28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30</a:t>
                </a:r>
              </a:p>
              <a:p>
                <a:endParaRPr lang="en-US" altLang="ja-JP" sz="500" b="1" dirty="0">
                  <a:solidFill>
                    <a:srgbClr val="00153E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kumimoji="1" lang="en-US" altLang="ja-JP" sz="2000" b="1" dirty="0">
                  <a:solidFill>
                    <a:srgbClr val="00153E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　　    </a:t>
                </a:r>
                <a:r>
                  <a:rPr kumimoji="1" lang="ja-JP" altLang="en-US" sz="1600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・ </a:t>
                </a:r>
                <a:r>
                  <a:rPr kumimoji="1" lang="ja-JP" altLang="en-US" sz="16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経営学研究科 </a:t>
                </a:r>
                <a:endParaRPr kumimoji="1" lang="en-US" altLang="ja-JP" sz="1600" b="1" dirty="0">
                  <a:solidFill>
                    <a:srgbClr val="00153E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6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　　　　    担当教員 ミニ講演会　   　　</a:t>
                </a:r>
                <a:endParaRPr kumimoji="1" lang="en-US" altLang="ja-JP" sz="1600" b="1" dirty="0">
                  <a:solidFill>
                    <a:srgbClr val="00153E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6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　　　　　　　　　　　　　　　 　　  </a:t>
                </a:r>
                <a:r>
                  <a:rPr kumimoji="1" lang="ja-JP" altLang="en-US" sz="9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小林 哲 教授</a:t>
                </a:r>
                <a:endParaRPr kumimoji="1" lang="en-US" altLang="ja-JP" sz="1050" b="1" dirty="0">
                  <a:solidFill>
                    <a:srgbClr val="00153E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400" b="1" dirty="0">
                  <a:solidFill>
                    <a:srgbClr val="00153E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5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　　　　　      </a:t>
                </a:r>
                <a:r>
                  <a:rPr kumimoji="1" lang="ja-JP" altLang="en-US" sz="16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・</a:t>
                </a:r>
                <a:r>
                  <a:rPr lang="ja-JP" altLang="en-US" sz="1600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プログラム概要 ／ 入試等に関する説明</a:t>
                </a:r>
                <a:endParaRPr lang="en-US" altLang="ja-JP" sz="1600" b="1" dirty="0">
                  <a:solidFill>
                    <a:srgbClr val="00153E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en-US" altLang="ja-JP" sz="2000" b="1" dirty="0">
                  <a:solidFill>
                    <a:srgbClr val="00153E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58BEE24B-3903-E1A0-7A2F-F692B730E2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69060" y="4144447"/>
                <a:ext cx="4857750" cy="0"/>
              </a:xfrm>
              <a:prstGeom prst="line">
                <a:avLst/>
              </a:prstGeom>
              <a:ln w="76200" cap="rnd" cmpd="dbl">
                <a:solidFill>
                  <a:srgbClr val="22295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1C57092-C29E-561F-6C7B-4664F3D2165C}"/>
                  </a:ext>
                </a:extLst>
              </p:cNvPr>
              <p:cNvSpPr txBox="1"/>
              <p:nvPr/>
            </p:nvSpPr>
            <p:spPr>
              <a:xfrm>
                <a:off x="609292" y="2917481"/>
                <a:ext cx="12347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kumimoji="1" lang="en-US" altLang="ja-JP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【</a:t>
                </a:r>
                <a:r>
                  <a:rPr kumimoji="1" lang="ja-JP" altLang="en-US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日時</a:t>
                </a:r>
                <a:r>
                  <a:rPr kumimoji="1" lang="en-US" altLang="ja-JP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】</a:t>
                </a:r>
                <a:r>
                  <a:rPr kumimoji="1" lang="ja-JP" altLang="en-US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　</a:t>
                </a:r>
                <a:endParaRPr kumimoji="1" lang="en-US" altLang="ja-JP" b="1" dirty="0">
                  <a:solidFill>
                    <a:srgbClr val="00153E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97A3AB7B-5037-B463-460F-E7FD6F403B6D}"/>
                  </a:ext>
                </a:extLst>
              </p:cNvPr>
              <p:cNvSpPr txBox="1"/>
              <p:nvPr/>
            </p:nvSpPr>
            <p:spPr>
              <a:xfrm>
                <a:off x="632160" y="4982980"/>
                <a:ext cx="12347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kumimoji="1" lang="en-US" altLang="ja-JP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【</a:t>
                </a:r>
                <a:r>
                  <a:rPr kumimoji="1" lang="ja-JP" altLang="en-US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内容</a:t>
                </a:r>
                <a:r>
                  <a:rPr kumimoji="1" lang="en-US" altLang="ja-JP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】</a:t>
                </a:r>
                <a:r>
                  <a:rPr kumimoji="1" lang="ja-JP" altLang="en-US" b="1" dirty="0">
                    <a:solidFill>
                      <a:srgbClr val="00153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　</a:t>
                </a:r>
                <a:endParaRPr kumimoji="1" lang="en-US" altLang="ja-JP" b="1" dirty="0">
                  <a:solidFill>
                    <a:srgbClr val="00153E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pic>
            <p:nvPicPr>
              <p:cNvPr id="21" name="図 20" descr="テキスト, 線画 が含まれている画像&#10;&#10;AI 生成コンテンツは誤りを含む可能性があります。">
                <a:extLst>
                  <a:ext uri="{FF2B5EF4-FFF2-40B4-BE49-F238E27FC236}">
                    <a16:creationId xmlns:a16="http://schemas.microsoft.com/office/drawing/2014/main" id="{BED39CFC-0B23-B7B5-BCDE-6B40546205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alphaModFix/>
                <a:duotone>
                  <a:prstClr val="black"/>
                  <a:schemeClr val="accent6">
                    <a:lumMod val="75000"/>
                    <a:tint val="45000"/>
                    <a:satMod val="400000"/>
                  </a:scheme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10000" b="90000" l="10000" r="90000"/>
                        </a14:imgEffect>
                        <a14:imgEffect>
                          <a14:sharpenSoften amount="5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017441" y="4673412"/>
                <a:ext cx="1088092" cy="1502740"/>
              </a:xfrm>
              <a:prstGeom prst="rect">
                <a:avLst/>
              </a:prstGeom>
            </p:spPr>
          </p:pic>
        </p:grp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63802FF-1548-B59D-3D15-802B77FA6616}"/>
              </a:ext>
            </a:extLst>
          </p:cNvPr>
          <p:cNvGrpSpPr/>
          <p:nvPr/>
        </p:nvGrpSpPr>
        <p:grpSpPr>
          <a:xfrm>
            <a:off x="576577" y="642053"/>
            <a:ext cx="6414773" cy="1369044"/>
            <a:chOff x="576577" y="962093"/>
            <a:chExt cx="6414773" cy="1529356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046870D2-5445-9CC6-C67B-F4A6139D9552}"/>
                </a:ext>
              </a:extLst>
            </p:cNvPr>
            <p:cNvSpPr/>
            <p:nvPr/>
          </p:nvSpPr>
          <p:spPr>
            <a:xfrm>
              <a:off x="576577" y="962093"/>
              <a:ext cx="6414773" cy="1529356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49000">
                  <a:schemeClr val="accent5">
                    <a:lumMod val="0"/>
                    <a:lumOff val="100000"/>
                  </a:schemeClr>
                </a:gs>
                <a:gs pos="100000">
                  <a:srgbClr val="77C8D3"/>
                </a:gs>
              </a:gsLst>
              <a:path path="circle">
                <a:fillToRect l="50000" t="-80000" r="50000" b="180000"/>
              </a:path>
              <a:tileRect/>
            </a:gradFill>
            <a:ln w="66675" cmpd="thickThin">
              <a:solidFill>
                <a:srgbClr val="002060"/>
              </a:solidFill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91A602C3-F4F7-604B-EE12-4A8968BC592A}"/>
                </a:ext>
              </a:extLst>
            </p:cNvPr>
            <p:cNvSpPr/>
            <p:nvPr/>
          </p:nvSpPr>
          <p:spPr>
            <a:xfrm>
              <a:off x="644877" y="1060800"/>
              <a:ext cx="6305643" cy="12721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ja-JP" sz="3600" cap="none" spc="0" dirty="0">
                  <a:ln w="0"/>
                  <a:solidFill>
                    <a:srgbClr val="00153E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CSV</a:t>
              </a:r>
              <a:r>
                <a:rPr lang="ja-JP" altLang="en-US" sz="3200" cap="none" spc="0" dirty="0">
                  <a:ln w="0"/>
                  <a:solidFill>
                    <a:srgbClr val="00153E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経営研究プログラム</a:t>
              </a:r>
              <a:endParaRPr lang="en-US" altLang="ja-JP" sz="3600" cap="none" spc="0" dirty="0">
                <a:ln w="0"/>
                <a:solidFill>
                  <a:srgbClr val="00153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ja-JP" altLang="en-US" sz="3200" b="1" dirty="0">
                  <a:ln w="19050">
                    <a:noFill/>
                  </a:ln>
                  <a:solidFill>
                    <a:srgbClr val="00153E"/>
                  </a:solidFill>
                  <a:effectLst>
                    <a:outerShdw blurRad="38100" dist="38100" dir="2700000" sx="101000" sy="101000" algn="tl">
                      <a:schemeClr val="bg2">
                        <a:lumMod val="10000"/>
                        <a:alpha val="43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オンライン</a:t>
              </a:r>
              <a:r>
                <a:rPr lang="en-US" altLang="ja-JP" sz="2400" b="1" dirty="0">
                  <a:ln w="19050">
                    <a:noFill/>
                  </a:ln>
                  <a:solidFill>
                    <a:srgbClr val="00153E"/>
                  </a:solidFill>
                  <a:effectLst>
                    <a:outerShdw blurRad="38100" dist="38100" dir="2700000" sx="101000" sy="101000" algn="tl">
                      <a:schemeClr val="bg2">
                        <a:lumMod val="10000"/>
                        <a:alpha val="43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(Zoom)</a:t>
              </a:r>
              <a:r>
                <a:rPr lang="ja-JP" altLang="en-US" sz="2400" b="1" dirty="0">
                  <a:ln w="0"/>
                  <a:solidFill>
                    <a:srgbClr val="00153E"/>
                  </a:solidFill>
                  <a:effectLst>
                    <a:outerShdw blurRad="38100" dist="38100" dir="2700000" sx="101000" sy="101000" algn="tl">
                      <a:schemeClr val="bg2">
                        <a:lumMod val="10000"/>
                        <a:alpha val="43000"/>
                      </a:scheme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lang="ja-JP" altLang="en-US" sz="3200" b="1" dirty="0">
                  <a:ln w="0"/>
                  <a:solidFill>
                    <a:srgbClr val="00153E"/>
                  </a:solidFill>
                  <a:effectLst>
                    <a:outerShdw blurRad="38100" dist="38100" dir="2700000" sx="101000" sy="101000" algn="tl">
                      <a:schemeClr val="bg2">
                        <a:lumMod val="10000"/>
                        <a:alpha val="43000"/>
                      </a:scheme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説明会</a:t>
              </a:r>
              <a:endParaRPr lang="en-US" altLang="ja-JP" sz="3200" b="1" cap="none" spc="0" dirty="0">
                <a:ln w="0"/>
                <a:solidFill>
                  <a:srgbClr val="00153E"/>
                </a:solidFill>
                <a:effectLst>
                  <a:outerShdw blurRad="38100" dist="38100" dir="2700000" sx="101000" sy="101000" algn="tl">
                    <a:schemeClr val="bg2">
                      <a:lumMod val="10000"/>
                      <a:alpha val="43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pic>
        <p:nvPicPr>
          <p:cNvPr id="23" name="図 22" descr="グラフィカル ユーザー インターフェイス, テキスト, アプリケーション&#10;&#10;AI 生成コンテンツは誤りを含む可能性があります。">
            <a:extLst>
              <a:ext uri="{FF2B5EF4-FFF2-40B4-BE49-F238E27FC236}">
                <a16:creationId xmlns:a16="http://schemas.microsoft.com/office/drawing/2014/main" id="{3E8DBC76-FDAE-6023-80C5-73BE8966158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8500" y="8841600"/>
            <a:ext cx="684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674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緑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9227</TotalTime>
  <Words>141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UDP明朝 Medium</vt:lpstr>
      <vt:lpstr>HGPｺﾞｼｯｸM</vt:lpstr>
      <vt:lpstr>HGP創英角ｺﾞｼｯｸUB</vt:lpstr>
      <vt:lpstr>HG丸ｺﾞｼｯｸM-PRO</vt:lpstr>
      <vt:lpstr>游ゴシック</vt:lpstr>
      <vt:lpstr>Aptos</vt:lpstr>
      <vt:lpstr>Aptos Display</vt:lpstr>
      <vt:lpstr>Arial</vt:lpstr>
      <vt:lpstr>Office Theme</vt:lpstr>
      <vt:lpstr>PowerPoint プレゼンテーション</vt:lpstr>
    </vt:vector>
  </TitlesOfParts>
  <Company>公立学校法人 大阪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福澤　志保</dc:creator>
  <cp:lastModifiedBy>荒木　智子</cp:lastModifiedBy>
  <cp:revision>339</cp:revision>
  <cp:lastPrinted>2025-07-17T05:22:56Z</cp:lastPrinted>
  <dcterms:created xsi:type="dcterms:W3CDTF">2023-10-24T07:38:56Z</dcterms:created>
  <dcterms:modified xsi:type="dcterms:W3CDTF">2025-07-17T05:23:32Z</dcterms:modified>
</cp:coreProperties>
</file>