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72" r:id="rId2"/>
    <p:sldId id="273" r:id="rId3"/>
    <p:sldId id="259" r:id="rId4"/>
    <p:sldId id="261" r:id="rId5"/>
    <p:sldId id="323" r:id="rId6"/>
    <p:sldId id="262" r:id="rId7"/>
    <p:sldId id="283" r:id="rId8"/>
    <p:sldId id="320" r:id="rId9"/>
    <p:sldId id="322" r:id="rId10"/>
    <p:sldId id="282" r:id="rId11"/>
    <p:sldId id="267" r:id="rId12"/>
    <p:sldId id="281" r:id="rId1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90" autoAdjust="0"/>
  </p:normalViewPr>
  <p:slideViewPr>
    <p:cSldViewPr snapToGrid="0">
      <p:cViewPr varScale="1">
        <p:scale>
          <a:sx n="105" d="100"/>
          <a:sy n="105" d="100"/>
        </p:scale>
        <p:origin x="834" y="102"/>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82" d="100"/>
          <a:sy n="82" d="100"/>
        </p:scale>
        <p:origin x="39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F588EFB-3B95-447A-B7C6-0E249FBCB226}" type="datetime1">
              <a:rPr lang="en-US" altLang="ja-JP" smtClean="0">
                <a:latin typeface="Meiryo UI" panose="020B0604030504040204" pitchFamily="50" charset="-128"/>
                <a:ea typeface="Meiryo UI" panose="020B0604030504040204" pitchFamily="50" charset="-128"/>
              </a:rPr>
              <a:t>3/2/2023</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E357A0-8177-46BC-BFCE-19D99E3453CC}"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859C4CFB-3E45-4FC7-9A01-D69D87A01C4F}" type="datetime1">
              <a:rPr lang="en-US" altLang="ja-JP" noProof="0" smtClean="0"/>
              <a:pPr/>
              <a:t>3/2/2023</a:t>
            </a:fld>
            <a:endParaRPr lang="ja-JP" altLang="en-US" noProof="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7C366290-4595-5745-A50F-D5EC13BAC604}"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7C366290-4595-5745-A50F-D5EC13BAC604}" type="slidenum">
              <a:rPr lang="en-US" altLang="ja-JP" smtClean="0"/>
              <a:t>1</a:t>
            </a:fld>
            <a:endParaRPr lang="ja-JP" altLang="en-US"/>
          </a:p>
        </p:txBody>
      </p:sp>
    </p:spTree>
    <p:extLst>
      <p:ext uri="{BB962C8B-B14F-4D97-AF65-F5344CB8AC3E}">
        <p14:creationId xmlns:p14="http://schemas.microsoft.com/office/powerpoint/2010/main" val="46665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7C366290-4595-5745-A50F-D5EC13BAC604}" type="slidenum">
              <a:rPr lang="en-US" altLang="ja-JP" smtClean="0"/>
              <a:t>2</a:t>
            </a:fld>
            <a:endParaRPr lang="ja-JP" altLang="en-US"/>
          </a:p>
        </p:txBody>
      </p:sp>
    </p:spTree>
    <p:extLst>
      <p:ext uri="{BB962C8B-B14F-4D97-AF65-F5344CB8AC3E}">
        <p14:creationId xmlns:p14="http://schemas.microsoft.com/office/powerpoint/2010/main" val="29157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7C366290-4595-5745-A50F-D5EC13BAC604}" type="slidenum">
              <a:rPr lang="en-US" altLang="ja-JP" smtClean="0"/>
              <a:t>3</a:t>
            </a:fld>
            <a:endParaRPr lang="ja-JP" altLang="en-US"/>
          </a:p>
        </p:txBody>
      </p:sp>
    </p:spTree>
    <p:extLst>
      <p:ext uri="{BB962C8B-B14F-4D97-AF65-F5344CB8AC3E}">
        <p14:creationId xmlns:p14="http://schemas.microsoft.com/office/powerpoint/2010/main" val="194642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7C366290-4595-5745-A50F-D5EC13BAC604}" type="slidenum">
              <a:rPr lang="en-US" altLang="ja-JP" smtClean="0"/>
              <a:t>4</a:t>
            </a:fld>
            <a:endParaRPr lang="ja-JP" altLang="en-US"/>
          </a:p>
        </p:txBody>
      </p:sp>
    </p:spTree>
    <p:extLst>
      <p:ext uri="{BB962C8B-B14F-4D97-AF65-F5344CB8AC3E}">
        <p14:creationId xmlns:p14="http://schemas.microsoft.com/office/powerpoint/2010/main" val="79997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7C366290-4595-5745-A50F-D5EC13BAC604}" type="slidenum">
              <a:rPr lang="en-US" altLang="ja-JP" smtClean="0"/>
              <a:t>6</a:t>
            </a:fld>
            <a:endParaRPr lang="ja-JP" altLang="en-US"/>
          </a:p>
        </p:txBody>
      </p:sp>
    </p:spTree>
    <p:extLst>
      <p:ext uri="{BB962C8B-B14F-4D97-AF65-F5344CB8AC3E}">
        <p14:creationId xmlns:p14="http://schemas.microsoft.com/office/powerpoint/2010/main" val="43160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6725" y="1233488"/>
            <a:ext cx="5924550" cy="3333750"/>
          </a:xfrm>
        </p:spPr>
      </p:sp>
      <p:sp>
        <p:nvSpPr>
          <p:cNvPr id="3" name="ノート プレースホルダー 2"/>
          <p:cNvSpPr>
            <a:spLocks noGrp="1"/>
          </p:cNvSpPr>
          <p:nvPr>
            <p:ph type="body" idx="1"/>
          </p:nvPr>
        </p:nvSpPr>
        <p:spPr/>
        <p:txBody>
          <a:bodyPr/>
          <a:lstStyle/>
          <a:p>
            <a:pPr marL="0" lvl="0" indent="0" algn="just">
              <a:buFont typeface="+mj-lt"/>
              <a:buNone/>
            </a:pPr>
            <a:r>
              <a:rPr lang="ja-JP" altLang="en-US" sz="1200" b="0" kern="100" dirty="0">
                <a:effectLst/>
                <a:latin typeface="游明朝" panose="02020400000000000000" pitchFamily="18" charset="-128"/>
                <a:ea typeface="BIZ UD明朝 Medium" panose="02020500000000000000" pitchFamily="17" charset="-128"/>
                <a:cs typeface="Times New Roman" panose="02020603050405020304" pitchFamily="18" charset="0"/>
              </a:rPr>
              <a:t>また発達障害特性を有する子どもの数に着目してみますと、</a:t>
            </a:r>
            <a:endParaRPr lang="en-US" altLang="ja-JP" sz="1200" b="0" kern="100" dirty="0">
              <a:effectLst/>
              <a:latin typeface="游明朝" panose="02020400000000000000" pitchFamily="18" charset="-128"/>
              <a:ea typeface="BIZ UD明朝 Medium" panose="02020500000000000000" pitchFamily="17" charset="-128"/>
              <a:cs typeface="Times New Roman" panose="02020603050405020304" pitchFamily="18" charset="0"/>
            </a:endParaRPr>
          </a:p>
          <a:p>
            <a:pPr marL="0" lvl="0" indent="0" algn="just">
              <a:buFont typeface="+mj-lt"/>
              <a:buNone/>
            </a:pPr>
            <a:r>
              <a:rPr lang="ja-JP" altLang="en-US" sz="1200" b="0" kern="100" dirty="0">
                <a:effectLst/>
                <a:latin typeface="游明朝" panose="02020400000000000000" pitchFamily="18" charset="-128"/>
                <a:ea typeface="BIZ UD明朝 Medium" panose="02020500000000000000" pitchFamily="17" charset="-128"/>
                <a:cs typeface="Times New Roman" panose="02020603050405020304" pitchFamily="18" charset="0"/>
              </a:rPr>
              <a:t>文部科学省が毎年行っております、</a:t>
            </a:r>
            <a:endParaRPr lang="en-US" altLang="ja-JP" sz="1200" b="0" kern="100" dirty="0">
              <a:effectLst/>
              <a:latin typeface="游明朝" panose="02020400000000000000" pitchFamily="18" charset="-128"/>
              <a:ea typeface="BIZ UD明朝 Medium" panose="02020500000000000000" pitchFamily="17" charset="-128"/>
              <a:cs typeface="Times New Roman" panose="02020603050405020304" pitchFamily="18" charset="0"/>
            </a:endParaRPr>
          </a:p>
          <a:p>
            <a:pPr marL="0" lvl="0" indent="0" algn="just">
              <a:buFont typeface="+mj-lt"/>
              <a:buNone/>
            </a:pPr>
            <a:r>
              <a:rPr kumimoji="0" lang="ja-JP" altLang="en-US" b="0" i="0" u="none" strike="sngStrike" kern="1200" cap="none" spc="0" normalizeH="0" baseline="0" noProof="0" dirty="0">
                <a:ln>
                  <a:noFill/>
                </a:ln>
                <a:solidFill>
                  <a:prstClr val="black"/>
                </a:solidFill>
                <a:effectLst/>
                <a:uLnTx/>
                <a:uFillTx/>
                <a:latin typeface="+mn-ea"/>
                <a:cs typeface="+mn-cs"/>
              </a:rPr>
              <a:t>通級による指導実施状況</a:t>
            </a:r>
            <a:r>
              <a:rPr kumimoji="0" lang="ja-JP" altLang="en-US" b="0" i="0" u="none" strike="noStrike" kern="1200" cap="none" spc="0" normalizeH="0" baseline="0" noProof="0" dirty="0">
                <a:ln>
                  <a:noFill/>
                </a:ln>
                <a:solidFill>
                  <a:prstClr val="black"/>
                </a:solidFill>
                <a:effectLst/>
                <a:uLnTx/>
                <a:uFillTx/>
                <a:latin typeface="+mn-ea"/>
                <a:cs typeface="+mn-cs"/>
              </a:rPr>
              <a:t>調査の結果より、</a:t>
            </a:r>
            <a:endParaRPr kumimoji="0" lang="en-US" altLang="ja-JP" b="0" i="0" u="none" strike="noStrike" kern="1200" cap="none" spc="0" normalizeH="0" baseline="0" noProof="0" dirty="0">
              <a:ln>
                <a:noFill/>
              </a:ln>
              <a:solidFill>
                <a:prstClr val="black"/>
              </a:solidFill>
              <a:effectLst/>
              <a:uLnTx/>
              <a:uFillTx/>
              <a:latin typeface="+mn-ea"/>
              <a:cs typeface="+mn-cs"/>
            </a:endParaRPr>
          </a:p>
          <a:p>
            <a:pPr marL="0" lvl="0" indent="0" algn="just">
              <a:buFont typeface="+mj-lt"/>
              <a:buNone/>
            </a:pPr>
            <a:r>
              <a:rPr kumimoji="0" lang="ja-JP" altLang="en-US"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発達障害者支援法において、発達障害の定義の中に含められています</a:t>
            </a:r>
            <a:r>
              <a:rPr kumimoji="0" lang="en-US" altLang="ja-JP"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3</a:t>
            </a:r>
            <a:r>
              <a:rPr kumimoji="0" lang="ja-JP" altLang="en-US"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つ、〇〇〇について、</a:t>
            </a:r>
            <a:endParaRPr kumimoji="0" lang="en-US" altLang="ja-JP"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endParaRPr>
          </a:p>
          <a:p>
            <a:pPr marL="0" lvl="0" indent="0" algn="just">
              <a:buFont typeface="+mj-lt"/>
              <a:buNone/>
            </a:pPr>
            <a:r>
              <a:rPr kumimoji="0" lang="ja-JP" altLang="en-US"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法律が施行された翌年の平成</a:t>
            </a:r>
            <a:r>
              <a:rPr kumimoji="0" lang="en-US" altLang="ja-JP"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18</a:t>
            </a:r>
            <a:r>
              <a:rPr kumimoji="0" lang="ja-JP" altLang="en-US"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年から令和元年までの</a:t>
            </a:r>
            <a:r>
              <a:rPr kumimoji="0" lang="en-US" altLang="ja-JP"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13</a:t>
            </a:r>
            <a:r>
              <a:rPr kumimoji="0" lang="ja-JP" altLang="en-US"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年間で約</a:t>
            </a:r>
            <a:r>
              <a:rPr kumimoji="0" lang="en-US" altLang="ja-JP"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8.3</a:t>
            </a:r>
            <a:r>
              <a:rPr kumimoji="0" lang="ja-JP" altLang="en-US"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rPr>
              <a:t>倍に増えています。</a:t>
            </a:r>
            <a:endParaRPr kumimoji="0" lang="en-US" altLang="ja-JP"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endParaRPr>
          </a:p>
          <a:p>
            <a:pPr marL="0" lvl="0" indent="0" algn="just">
              <a:buFont typeface="+mj-lt"/>
              <a:buNone/>
            </a:pPr>
            <a:endParaRPr kumimoji="0" lang="en-US" altLang="ja-JP" sz="1200" b="0" i="0" u="none" strike="noStrike" kern="1200" cap="none" spc="0" normalizeH="0" baseline="0" noProof="0" dirty="0">
              <a:ln>
                <a:noFill/>
              </a:ln>
              <a:solidFill>
                <a:prstClr val="black"/>
              </a:solidFill>
              <a:effectLst/>
              <a:uLnTx/>
              <a:uFillTx/>
              <a:latin typeface="+mn-ea"/>
              <a:ea typeface="ＭＳ Ｐゴシック" panose="020B0600070205080204" pitchFamily="50" charset="-128"/>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3085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7C366290-4595-5745-A50F-D5EC13BAC604}" type="slidenum">
              <a:rPr lang="en-US" altLang="ja-JP" smtClean="0"/>
              <a:t>10</a:t>
            </a:fld>
            <a:endParaRPr lang="ja-JP" altLang="en-US"/>
          </a:p>
        </p:txBody>
      </p:sp>
    </p:spTree>
    <p:extLst>
      <p:ext uri="{BB962C8B-B14F-4D97-AF65-F5344CB8AC3E}">
        <p14:creationId xmlns:p14="http://schemas.microsoft.com/office/powerpoint/2010/main" val="227911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7C366290-4595-5745-A50F-D5EC13BAC604}" type="slidenum">
              <a:rPr lang="en-US" altLang="ja-JP" smtClean="0"/>
              <a:t>11</a:t>
            </a:fld>
            <a:endParaRPr lang="ja-JP" altLang="en-US"/>
          </a:p>
        </p:txBody>
      </p:sp>
    </p:spTree>
    <p:extLst>
      <p:ext uri="{BB962C8B-B14F-4D97-AF65-F5344CB8AC3E}">
        <p14:creationId xmlns:p14="http://schemas.microsoft.com/office/powerpoint/2010/main" val="327722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7C366290-4595-5745-A50F-D5EC13BAC604}" type="slidenum">
              <a:rPr lang="en-US" altLang="ja-JP" smtClean="0"/>
              <a:t>12</a:t>
            </a:fld>
            <a:endParaRPr lang="ja-JP" altLang="en-US"/>
          </a:p>
        </p:txBody>
      </p:sp>
    </p:spTree>
    <p:extLst>
      <p:ext uri="{BB962C8B-B14F-4D97-AF65-F5344CB8AC3E}">
        <p14:creationId xmlns:p14="http://schemas.microsoft.com/office/powerpoint/2010/main" val="9722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9" name="フリーフォーム:図形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7" name="フリーフォーム:図形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4" name="フリーフォーム:図形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sz="60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
        <p:nvSpPr>
          <p:cNvPr id="3" name="サブタイトル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sz="2400" baseline="0">
                <a:solidFill>
                  <a:schemeClr val="tx2"/>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23" name="フリーフォーム:図形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チーム x8">
    <p:spTree>
      <p:nvGrpSpPr>
        <p:cNvPr id="1" name=""/>
        <p:cNvGrpSpPr/>
        <p:nvPr/>
      </p:nvGrpSpPr>
      <p:grpSpPr>
        <a:xfrm>
          <a:off x="0" y="0"/>
          <a:ext cx="0" cy="0"/>
          <a:chOff x="0" y="0"/>
          <a:chExt cx="0" cy="0"/>
        </a:xfrm>
      </p:grpSpPr>
      <p:sp>
        <p:nvSpPr>
          <p:cNvPr id="24" name="フリーフォーム:図形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5" name="タイトル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sp>
        <p:nvSpPr>
          <p:cNvPr id="39" name="図プレースホルダー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0" name="図プレースホルダー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1" name="図プレースホルダー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2" name="図プレースホルダー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7" name="テキスト プレースホルダー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33259" y="3392424"/>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8" name="テキスト プレースホルダー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19764" y="3392424"/>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9" name="テキスト プレースホルダー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206269" y="3392424"/>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0" name="テキスト プレースホルダー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8992774" y="3392424"/>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2" name="テキスト プレースホルダー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3" name="テキスト プレースホルダー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4" name="テキスト プレースホルダー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5" name="テキスト プレースホルダー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 name="図プレースホルダー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 name="図プレースホルダー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7" name="図プレースホルダー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8" name="図プレースホルダー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9" name="テキスト プレースホルダー 46">
            <a:extLst>
              <a:ext uri="{FF2B5EF4-FFF2-40B4-BE49-F238E27FC236}">
                <a16:creationId xmlns:a16="http://schemas.microsoft.com/office/drawing/2014/main" id="{1732A3A5-B50F-7A5D-DA66-644509A99987}"/>
              </a:ext>
            </a:extLst>
          </p:cNvPr>
          <p:cNvSpPr>
            <a:spLocks noGrp="1"/>
          </p:cNvSpPr>
          <p:nvPr>
            <p:ph type="body" sz="quarter" idx="29" hasCustomPrompt="1"/>
          </p:nvPr>
        </p:nvSpPr>
        <p:spPr>
          <a:xfrm>
            <a:off x="633259" y="6062472"/>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0" name="テキスト プレースホルダー 46">
            <a:extLst>
              <a:ext uri="{FF2B5EF4-FFF2-40B4-BE49-F238E27FC236}">
                <a16:creationId xmlns:a16="http://schemas.microsoft.com/office/drawing/2014/main" id="{87CC578C-FDBD-2BD2-8930-A795C0A8D1FC}"/>
              </a:ext>
            </a:extLst>
          </p:cNvPr>
          <p:cNvSpPr>
            <a:spLocks noGrp="1"/>
          </p:cNvSpPr>
          <p:nvPr>
            <p:ph type="body" sz="quarter" idx="30" hasCustomPrompt="1"/>
          </p:nvPr>
        </p:nvSpPr>
        <p:spPr>
          <a:xfrm>
            <a:off x="3419764" y="6062472"/>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1" name="テキスト プレースホルダー 46">
            <a:extLst>
              <a:ext uri="{FF2B5EF4-FFF2-40B4-BE49-F238E27FC236}">
                <a16:creationId xmlns:a16="http://schemas.microsoft.com/office/drawing/2014/main" id="{6CE31252-6548-7D94-98E5-E652CED78F27}"/>
              </a:ext>
            </a:extLst>
          </p:cNvPr>
          <p:cNvSpPr>
            <a:spLocks noGrp="1"/>
          </p:cNvSpPr>
          <p:nvPr>
            <p:ph type="body" sz="quarter" idx="31" hasCustomPrompt="1"/>
          </p:nvPr>
        </p:nvSpPr>
        <p:spPr>
          <a:xfrm>
            <a:off x="6206269" y="6062472"/>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2" name="テキスト プレースホルダー 46">
            <a:extLst>
              <a:ext uri="{FF2B5EF4-FFF2-40B4-BE49-F238E27FC236}">
                <a16:creationId xmlns:a16="http://schemas.microsoft.com/office/drawing/2014/main" id="{2C4E0AF4-17FD-BEAA-BDD9-806DC564D2F7}"/>
              </a:ext>
            </a:extLst>
          </p:cNvPr>
          <p:cNvSpPr>
            <a:spLocks noGrp="1"/>
          </p:cNvSpPr>
          <p:nvPr>
            <p:ph type="body" sz="quarter" idx="32" hasCustomPrompt="1"/>
          </p:nvPr>
        </p:nvSpPr>
        <p:spPr>
          <a:xfrm>
            <a:off x="8992774" y="6062472"/>
            <a:ext cx="2423160" cy="310896"/>
          </a:xfrm>
        </p:spPr>
        <p:txBody>
          <a:bodyPr rtlCol="0" anchor="b">
            <a:noAutofit/>
          </a:bodyPr>
          <a:lstStyle>
            <a:lvl1pPr marL="0" indent="0" algn="ctr">
              <a:lnSpc>
                <a:spcPct val="100000"/>
              </a:lnSpc>
              <a:spcBef>
                <a:spcPts val="0"/>
              </a:spcBef>
              <a:buNone/>
              <a:defRPr sz="14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3" name="テキスト プレースホルダー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4" name="テキスト プレースホルダー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5" name="テキスト プレースホルダー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6" name="テキスト プレースホルダー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sz="14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タイムライン">
    <p:spTree>
      <p:nvGrpSpPr>
        <p:cNvPr id="1" name=""/>
        <p:cNvGrpSpPr/>
        <p:nvPr/>
      </p:nvGrpSpPr>
      <p:grpSpPr>
        <a:xfrm>
          <a:off x="0" y="0"/>
          <a:ext cx="0" cy="0"/>
          <a:chOff x="0" y="0"/>
          <a:chExt cx="0" cy="0"/>
        </a:xfrm>
      </p:grpSpPr>
      <p:sp>
        <p:nvSpPr>
          <p:cNvPr id="49" name="フリーフォーム:図形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5" name="フリーフォーム:図形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5" name="フリーフォーム:図形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1" name="フリーフォーム:図形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1" name="テキスト プレースホルダー 30">
            <a:extLst>
              <a:ext uri="{FF2B5EF4-FFF2-40B4-BE49-F238E27FC236}">
                <a16:creationId xmlns:a16="http://schemas.microsoft.com/office/drawing/2014/main" id="{F1D825FB-1257-A0AE-52A1-4542047D6730}"/>
              </a:ext>
            </a:extLst>
          </p:cNvPr>
          <p:cNvSpPr>
            <a:spLocks noGrp="1"/>
          </p:cNvSpPr>
          <p:nvPr>
            <p:ph type="body" sz="quarter" idx="15" hasCustomPrompt="1"/>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sz="2000" cap="all" baseline="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800" baseline="0">
                <a:latin typeface="Meiryo UI" panose="020B0604030504040204" pitchFamily="50" charset="-128"/>
                <a:ea typeface="Meiryo UI" panose="020B0604030504040204" pitchFamily="50" charset="-128"/>
              </a:defRPr>
            </a:lvl2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p:txBody>
      </p:sp>
      <p:sp>
        <p:nvSpPr>
          <p:cNvPr id="29" name="テキスト プレースホルダー 28">
            <a:extLst>
              <a:ext uri="{FF2B5EF4-FFF2-40B4-BE49-F238E27FC236}">
                <a16:creationId xmlns:a16="http://schemas.microsoft.com/office/drawing/2014/main" id="{D4FA3C64-C054-2952-4BDF-E6ECA3289E46}"/>
              </a:ext>
            </a:extLst>
          </p:cNvPr>
          <p:cNvSpPr>
            <a:spLocks noGrp="1"/>
          </p:cNvSpPr>
          <p:nvPr>
            <p:ph type="body" sz="quarter" idx="13" hasCustomPrompt="1"/>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sz="2000" cap="all" baseline="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800" baseline="0">
                <a:latin typeface="Meiryo UI" panose="020B0604030504040204" pitchFamily="50" charset="-128"/>
                <a:ea typeface="Meiryo UI" panose="020B0604030504040204" pitchFamily="50" charset="-128"/>
              </a:defRPr>
            </a:lvl2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p:txBody>
      </p:sp>
      <p:sp>
        <p:nvSpPr>
          <p:cNvPr id="30" name="テキスト プレースホルダー 29">
            <a:extLst>
              <a:ext uri="{FF2B5EF4-FFF2-40B4-BE49-F238E27FC236}">
                <a16:creationId xmlns:a16="http://schemas.microsoft.com/office/drawing/2014/main" id="{42FA87C5-37AE-BC94-DAF3-491F43AB1F03}"/>
              </a:ext>
            </a:extLst>
          </p:cNvPr>
          <p:cNvSpPr>
            <a:spLocks noGrp="1"/>
          </p:cNvSpPr>
          <p:nvPr>
            <p:ph type="body" sz="quarter" idx="14" hasCustomPrompt="1"/>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sz="2000" cap="all" baseline="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800" baseline="0">
                <a:latin typeface="Meiryo UI" panose="020B0604030504040204" pitchFamily="50" charset="-128"/>
                <a:ea typeface="Meiryo UI" panose="020B0604030504040204" pitchFamily="50" charset="-128"/>
              </a:defRPr>
            </a:lvl2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p:txBody>
      </p:sp>
      <p:sp>
        <p:nvSpPr>
          <p:cNvPr id="32" name="テキスト プレースホルダー 31">
            <a:extLst>
              <a:ext uri="{FF2B5EF4-FFF2-40B4-BE49-F238E27FC236}">
                <a16:creationId xmlns:a16="http://schemas.microsoft.com/office/drawing/2014/main" id="{FCBE7C00-A095-64CA-20DE-604F2CC1BAE6}"/>
              </a:ext>
            </a:extLst>
          </p:cNvPr>
          <p:cNvSpPr>
            <a:spLocks noGrp="1"/>
          </p:cNvSpPr>
          <p:nvPr>
            <p:ph type="body" sz="quarter" idx="16" hasCustomPrompt="1"/>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sz="2000" cap="all" baseline="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800" baseline="0">
                <a:latin typeface="Meiryo UI" panose="020B0604030504040204" pitchFamily="50" charset="-128"/>
                <a:ea typeface="Meiryo UI" panose="020B0604030504040204" pitchFamily="50" charset="-128"/>
              </a:defRPr>
            </a:lvl2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p:txBody>
      </p:sp>
      <p:sp>
        <p:nvSpPr>
          <p:cNvPr id="33" name="テキスト プレースホルダー 32">
            <a:extLst>
              <a:ext uri="{FF2B5EF4-FFF2-40B4-BE49-F238E27FC236}">
                <a16:creationId xmlns:a16="http://schemas.microsoft.com/office/drawing/2014/main" id="{DEA3A222-978C-86F9-2C65-2F702D50C43B}"/>
              </a:ext>
            </a:extLst>
          </p:cNvPr>
          <p:cNvSpPr>
            <a:spLocks noGrp="1"/>
          </p:cNvSpPr>
          <p:nvPr>
            <p:ph type="body" sz="quarter" idx="17" hasCustomPrompt="1"/>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sz="2000" cap="all" baseline="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800" baseline="0">
                <a:latin typeface="Meiryo UI" panose="020B0604030504040204" pitchFamily="50" charset="-128"/>
                <a:ea typeface="Meiryo UI" panose="020B0604030504040204" pitchFamily="50" charset="-128"/>
              </a:defRPr>
            </a:lvl2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p:txBody>
      </p:sp>
      <p:sp>
        <p:nvSpPr>
          <p:cNvPr id="52" name="タイトル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較">
    <p:bg>
      <p:bgPr>
        <a:solidFill>
          <a:schemeClr val="accent6"/>
        </a:solidFill>
        <a:effectLst/>
      </p:bgPr>
    </p:bg>
    <p:spTree>
      <p:nvGrpSpPr>
        <p:cNvPr id="1" name=""/>
        <p:cNvGrpSpPr/>
        <p:nvPr/>
      </p:nvGrpSpPr>
      <p:grpSpPr>
        <a:xfrm>
          <a:off x="0" y="0"/>
          <a:ext cx="0" cy="0"/>
          <a:chOff x="0" y="0"/>
          <a:chExt cx="0" cy="0"/>
        </a:xfrm>
      </p:grpSpPr>
      <p:sp>
        <p:nvSpPr>
          <p:cNvPr id="23" name="フリーフォーム:図形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 name="コンテンツ プレースホルダー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sz="1800" baseline="0">
                <a:solidFill>
                  <a:schemeClr val="accent1"/>
                </a:solidFill>
                <a:latin typeface="Meiryo UI" panose="020B0604030504040204" pitchFamily="50" charset="-128"/>
                <a:ea typeface="Meiryo UI" panose="020B0604030504040204" pitchFamily="50" charset="-128"/>
              </a:defRPr>
            </a:lvl1pPr>
            <a:lvl2pPr>
              <a:lnSpc>
                <a:spcPct val="100000"/>
              </a:lnSpc>
              <a:spcBef>
                <a:spcPts val="0"/>
              </a:spcBef>
              <a:defRPr sz="1600" baseline="0">
                <a:solidFill>
                  <a:schemeClr val="accent1"/>
                </a:solidFill>
                <a:latin typeface="Meiryo UI" panose="020B0604030504040204" pitchFamily="50" charset="-128"/>
                <a:ea typeface="Meiryo UI" panose="020B0604030504040204" pitchFamily="50" charset="-128"/>
              </a:defRPr>
            </a:lvl2pPr>
            <a:lvl3pPr>
              <a:lnSpc>
                <a:spcPct val="100000"/>
              </a:lnSpc>
              <a:spcBef>
                <a:spcPts val="0"/>
              </a:spcBef>
              <a:defRPr sz="1400" baseline="0">
                <a:solidFill>
                  <a:schemeClr val="accent1"/>
                </a:solidFill>
                <a:latin typeface="Meiryo UI" panose="020B0604030504040204" pitchFamily="50" charset="-128"/>
                <a:ea typeface="Meiryo UI" panose="020B0604030504040204" pitchFamily="50" charset="-128"/>
              </a:defRPr>
            </a:lvl3pPr>
            <a:lvl4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4pPr>
            <a:lvl5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日付プレースホルダー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baseline="0">
                <a:solidFill>
                  <a:schemeClr val="accent1"/>
                </a:solidFill>
                <a:latin typeface="Meiryo UI" panose="020B0604030504040204" pitchFamily="50" charset="-128"/>
                <a:ea typeface="Meiryo UI" panose="020B0604030504040204" pitchFamily="50" charset="-128"/>
              </a:defRPr>
            </a:lvl1pPr>
          </a:lstStyle>
          <a:p>
            <a:endParaRPr lang="ja-JP" altLang="en-US"/>
          </a:p>
        </p:txBody>
      </p:sp>
      <p:sp>
        <p:nvSpPr>
          <p:cNvPr id="8" name="フッター プレースホルダー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baseline="0">
                <a:solidFill>
                  <a:schemeClr val="accent1"/>
                </a:solidFill>
                <a:latin typeface="Meiryo UI" panose="020B0604030504040204" pitchFamily="50" charset="-128"/>
                <a:ea typeface="Meiryo UI" panose="020B0604030504040204" pitchFamily="50" charset="-128"/>
              </a:defRPr>
            </a:lvl1pPr>
          </a:lstStyle>
          <a:p>
            <a:endParaRPr lang="ja-JP" altLang="en-US"/>
          </a:p>
        </p:txBody>
      </p:sp>
      <p:sp>
        <p:nvSpPr>
          <p:cNvPr id="9" name="スライド番号プレースホルダー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baseline="0">
                <a:solidFill>
                  <a:schemeClr val="accent1"/>
                </a:solidFill>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30" name="フリーフォーム:図形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911096"/>
            <a:ext cx="6464808" cy="402336"/>
          </a:xfrm>
        </p:spPr>
        <p:txBody>
          <a:bodyPr rtlCol="0" anchor="b">
            <a:normAutofit/>
          </a:bodyPr>
          <a:lstStyle>
            <a:lvl1pPr marL="0" indent="0">
              <a:buNone/>
              <a:defRPr sz="2000" b="0" cap="all"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5" name="テキスト プレースホルダー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576072" y="3557016"/>
            <a:ext cx="6464808" cy="402336"/>
          </a:xfrm>
        </p:spPr>
        <p:txBody>
          <a:bodyPr rtlCol="0" anchor="b">
            <a:normAutofit/>
          </a:bodyPr>
          <a:lstStyle>
            <a:lvl1pPr marL="0" indent="0">
              <a:buNone/>
              <a:defRPr sz="2000" b="0" cap="all"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sz="1800" baseline="0">
                <a:solidFill>
                  <a:schemeClr val="accent1"/>
                </a:solidFill>
                <a:latin typeface="Meiryo UI" panose="020B0604030504040204" pitchFamily="50" charset="-128"/>
                <a:ea typeface="Meiryo UI" panose="020B0604030504040204" pitchFamily="50" charset="-128"/>
              </a:defRPr>
            </a:lvl1pPr>
            <a:lvl2pPr>
              <a:lnSpc>
                <a:spcPct val="100000"/>
              </a:lnSpc>
              <a:spcBef>
                <a:spcPts val="0"/>
              </a:spcBef>
              <a:defRPr sz="1600" baseline="0">
                <a:solidFill>
                  <a:schemeClr val="accent1"/>
                </a:solidFill>
                <a:latin typeface="Meiryo UI" panose="020B0604030504040204" pitchFamily="50" charset="-128"/>
                <a:ea typeface="Meiryo UI" panose="020B0604030504040204" pitchFamily="50" charset="-128"/>
              </a:defRPr>
            </a:lvl2pPr>
            <a:lvl3pPr>
              <a:lnSpc>
                <a:spcPct val="100000"/>
              </a:lnSpc>
              <a:spcBef>
                <a:spcPts val="0"/>
              </a:spcBef>
              <a:defRPr sz="1400" baseline="0">
                <a:solidFill>
                  <a:schemeClr val="accent1"/>
                </a:solidFill>
                <a:latin typeface="Meiryo UI" panose="020B0604030504040204" pitchFamily="50" charset="-128"/>
                <a:ea typeface="Meiryo UI" panose="020B0604030504040204" pitchFamily="50" charset="-128"/>
              </a:defRPr>
            </a:lvl3pPr>
            <a:lvl4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4pPr>
            <a:lvl5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31" name="タイトル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sz="4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cxnSp>
        <p:nvCxnSpPr>
          <p:cNvPr id="10" name="直線​​コネクタ(S)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列">
    <p:bg>
      <p:bgPr>
        <a:solidFill>
          <a:schemeClr val="bg2"/>
        </a:solidFill>
        <a:effectLst/>
      </p:bgPr>
    </p:bg>
    <p:spTree>
      <p:nvGrpSpPr>
        <p:cNvPr id="1" name=""/>
        <p:cNvGrpSpPr/>
        <p:nvPr/>
      </p:nvGrpSpPr>
      <p:grpSpPr>
        <a:xfrm>
          <a:off x="0" y="0"/>
          <a:ext cx="0" cy="0"/>
          <a:chOff x="0" y="0"/>
          <a:chExt cx="0" cy="0"/>
        </a:xfrm>
      </p:grpSpPr>
      <p:sp>
        <p:nvSpPr>
          <p:cNvPr id="27" name="フリーフォーム:図形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911096"/>
            <a:ext cx="3529584" cy="402336"/>
          </a:xfrm>
        </p:spPr>
        <p:txBody>
          <a:bodyPr rtlCol="0" anchor="ctr">
            <a:normAutofit/>
          </a:bodyPr>
          <a:lstStyle>
            <a:lvl1pPr marL="0" indent="0">
              <a:buNone/>
              <a:defRPr sz="2000" b="0" cap="all"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None/>
              <a:defRPr sz="1800" baseline="0">
                <a:solidFill>
                  <a:schemeClr val="accent1"/>
                </a:solidFill>
                <a:latin typeface="Meiryo UI" panose="020B0604030504040204" pitchFamily="50" charset="-128"/>
                <a:ea typeface="Meiryo UI" panose="020B0604030504040204" pitchFamily="50" charset="-128"/>
              </a:defRPr>
            </a:lvl1pPr>
            <a:lvl2pPr>
              <a:lnSpc>
                <a:spcPct val="100000"/>
              </a:lnSpc>
              <a:spcBef>
                <a:spcPts val="0"/>
              </a:spcBef>
              <a:defRPr sz="1600" baseline="0">
                <a:solidFill>
                  <a:schemeClr val="accent1"/>
                </a:solidFill>
                <a:latin typeface="Meiryo UI" panose="020B0604030504040204" pitchFamily="50" charset="-128"/>
                <a:ea typeface="Meiryo UI" panose="020B0604030504040204" pitchFamily="50" charset="-128"/>
              </a:defRPr>
            </a:lvl2pPr>
            <a:lvl3pPr>
              <a:lnSpc>
                <a:spcPct val="100000"/>
              </a:lnSpc>
              <a:spcBef>
                <a:spcPts val="0"/>
              </a:spcBef>
              <a:defRPr sz="1400" baseline="0">
                <a:solidFill>
                  <a:schemeClr val="accent1"/>
                </a:solidFill>
                <a:latin typeface="Meiryo UI" panose="020B0604030504040204" pitchFamily="50" charset="-128"/>
                <a:ea typeface="Meiryo UI" panose="020B0604030504040204" pitchFamily="50" charset="-128"/>
              </a:defRPr>
            </a:lvl3pPr>
            <a:lvl4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4pPr>
            <a:lvl5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5pPr>
          </a:lstStyle>
          <a:p>
            <a:pPr marL="283464" marR="0" lvl="0" indent="-283464"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テキスト プレースホルダー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4782312" y="1911096"/>
            <a:ext cx="3529584" cy="402336"/>
          </a:xfrm>
        </p:spPr>
        <p:txBody>
          <a:bodyPr rtlCol="0" anchor="ctr">
            <a:normAutofit/>
          </a:bodyPr>
          <a:lstStyle>
            <a:lvl1pPr marL="0" indent="0">
              <a:buNone/>
              <a:defRPr sz="2000" b="0" cap="all"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sz="1800" baseline="0">
                <a:solidFill>
                  <a:schemeClr val="accent1"/>
                </a:solidFill>
                <a:latin typeface="Meiryo UI" panose="020B0604030504040204" pitchFamily="50" charset="-128"/>
                <a:ea typeface="Meiryo UI" panose="020B0604030504040204" pitchFamily="50" charset="-128"/>
              </a:defRPr>
            </a:lvl1pPr>
            <a:lvl2pPr>
              <a:lnSpc>
                <a:spcPct val="100000"/>
              </a:lnSpc>
              <a:spcBef>
                <a:spcPts val="0"/>
              </a:spcBef>
              <a:defRPr sz="1600" baseline="0">
                <a:solidFill>
                  <a:schemeClr val="accent1"/>
                </a:solidFill>
                <a:latin typeface="Meiryo UI" panose="020B0604030504040204" pitchFamily="50" charset="-128"/>
                <a:ea typeface="Meiryo UI" panose="020B0604030504040204" pitchFamily="50" charset="-128"/>
              </a:defRPr>
            </a:lvl2pPr>
            <a:lvl3pPr>
              <a:lnSpc>
                <a:spcPct val="100000"/>
              </a:lnSpc>
              <a:spcBef>
                <a:spcPts val="0"/>
              </a:spcBef>
              <a:defRPr sz="1400" baseline="0">
                <a:solidFill>
                  <a:schemeClr val="accent1"/>
                </a:solidFill>
                <a:latin typeface="Meiryo UI" panose="020B0604030504040204" pitchFamily="50" charset="-128"/>
                <a:ea typeface="Meiryo UI" panose="020B0604030504040204" pitchFamily="50" charset="-128"/>
              </a:defRPr>
            </a:lvl3pPr>
            <a:lvl4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4pPr>
            <a:lvl5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日付プレースホルダー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baseline="0">
                <a:solidFill>
                  <a:schemeClr val="accent1"/>
                </a:solidFill>
                <a:latin typeface="Meiryo UI" panose="020B0604030504040204" pitchFamily="50" charset="-128"/>
                <a:ea typeface="Meiryo UI" panose="020B0604030504040204" pitchFamily="50" charset="-128"/>
              </a:defRPr>
            </a:lvl1pPr>
          </a:lstStyle>
          <a:p>
            <a:endParaRPr lang="ja-JP" altLang="en-US"/>
          </a:p>
        </p:txBody>
      </p:sp>
      <p:sp>
        <p:nvSpPr>
          <p:cNvPr id="8" name="フッター プレースホルダー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baseline="0">
                <a:solidFill>
                  <a:schemeClr val="accent1"/>
                </a:solidFill>
                <a:latin typeface="Meiryo UI" panose="020B0604030504040204" pitchFamily="50" charset="-128"/>
                <a:ea typeface="Meiryo UI" panose="020B0604030504040204" pitchFamily="50" charset="-128"/>
              </a:defRPr>
            </a:lvl1pPr>
          </a:lstStyle>
          <a:p>
            <a:endParaRPr lang="ja-JP" altLang="en-US"/>
          </a:p>
        </p:txBody>
      </p:sp>
      <p:sp>
        <p:nvSpPr>
          <p:cNvPr id="9" name="スライド番号プレースホルダー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baseline="0">
                <a:solidFill>
                  <a:schemeClr val="accent1"/>
                </a:solidFill>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29" name="タイトル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sz="4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sp>
        <p:nvSpPr>
          <p:cNvPr id="30" name="テキスト プレースホルダー 4">
            <a:extLst>
              <a:ext uri="{FF2B5EF4-FFF2-40B4-BE49-F238E27FC236}">
                <a16:creationId xmlns:a16="http://schemas.microsoft.com/office/drawing/2014/main" id="{A2DF7EFD-1FC1-E7B0-3A5D-171FFD6F0DCF}"/>
              </a:ext>
            </a:extLst>
          </p:cNvPr>
          <p:cNvSpPr>
            <a:spLocks noGrp="1"/>
          </p:cNvSpPr>
          <p:nvPr>
            <p:ph type="body" sz="quarter" idx="13" hasCustomPrompt="1"/>
          </p:nvPr>
        </p:nvSpPr>
        <p:spPr>
          <a:xfrm>
            <a:off x="8860536" y="1911096"/>
            <a:ext cx="2944368" cy="402336"/>
          </a:xfrm>
        </p:spPr>
        <p:txBody>
          <a:bodyPr rtlCol="0" anchor="ctr">
            <a:normAutofit/>
          </a:bodyPr>
          <a:lstStyle>
            <a:lvl1pPr marL="0" indent="0">
              <a:buNone/>
              <a:defRPr sz="2000" b="0" cap="all"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1" name="コンテンツ プレースホルダー 5">
            <a:extLst>
              <a:ext uri="{FF2B5EF4-FFF2-40B4-BE49-F238E27FC236}">
                <a16:creationId xmlns:a16="http://schemas.microsoft.com/office/drawing/2014/main" id="{0733DE00-8CA6-606F-16DB-4372C1E5BD67}"/>
              </a:ext>
            </a:extLst>
          </p:cNvPr>
          <p:cNvSpPr>
            <a:spLocks noGrp="1"/>
          </p:cNvSpPr>
          <p:nvPr>
            <p:ph sz="quarter" idx="14" hasCustomPrompt="1"/>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sz="1800" baseline="0">
                <a:solidFill>
                  <a:schemeClr val="accent1"/>
                </a:solidFill>
                <a:latin typeface="Meiryo UI" panose="020B0604030504040204" pitchFamily="50" charset="-128"/>
                <a:ea typeface="Meiryo UI" panose="020B0604030504040204" pitchFamily="50" charset="-128"/>
              </a:defRPr>
            </a:lvl1pPr>
            <a:lvl2pPr>
              <a:lnSpc>
                <a:spcPct val="100000"/>
              </a:lnSpc>
              <a:spcBef>
                <a:spcPts val="0"/>
              </a:spcBef>
              <a:defRPr sz="1600" baseline="0">
                <a:solidFill>
                  <a:schemeClr val="accent1"/>
                </a:solidFill>
                <a:latin typeface="Meiryo UI" panose="020B0604030504040204" pitchFamily="50" charset="-128"/>
                <a:ea typeface="Meiryo UI" panose="020B0604030504040204" pitchFamily="50" charset="-128"/>
              </a:defRPr>
            </a:lvl2pPr>
            <a:lvl3pPr>
              <a:lnSpc>
                <a:spcPct val="100000"/>
              </a:lnSpc>
              <a:spcBef>
                <a:spcPts val="0"/>
              </a:spcBef>
              <a:defRPr sz="1400" baseline="0">
                <a:solidFill>
                  <a:schemeClr val="accent1"/>
                </a:solidFill>
                <a:latin typeface="Meiryo UI" panose="020B0604030504040204" pitchFamily="50" charset="-128"/>
                <a:ea typeface="Meiryo UI" panose="020B0604030504040204" pitchFamily="50" charset="-128"/>
              </a:defRPr>
            </a:lvl3pPr>
            <a:lvl4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4pPr>
            <a:lvl5pPr>
              <a:lnSpc>
                <a:spcPct val="100000"/>
              </a:lnSpc>
              <a:spcBef>
                <a:spcPts val="0"/>
              </a:spcBef>
              <a:defRPr sz="1200" baseline="0">
                <a:solidFill>
                  <a:schemeClr val="accent1"/>
                </a:solidFill>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cxnSp>
        <p:nvCxnSpPr>
          <p:cNvPr id="33" name="直線​​コネクタ(S)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キャプション付きの画像 alt">
    <p:bg>
      <p:bgPr>
        <a:solidFill>
          <a:schemeClr val="bg2"/>
        </a:solidFill>
        <a:effectLst/>
      </p:bgPr>
    </p:bg>
    <p:spTree>
      <p:nvGrpSpPr>
        <p:cNvPr id="1" name=""/>
        <p:cNvGrpSpPr/>
        <p:nvPr/>
      </p:nvGrpSpPr>
      <p:grpSpPr>
        <a:xfrm>
          <a:off x="0" y="0"/>
          <a:ext cx="0" cy="0"/>
          <a:chOff x="0" y="0"/>
          <a:chExt cx="0" cy="0"/>
        </a:xfrm>
      </p:grpSpPr>
      <p:sp>
        <p:nvSpPr>
          <p:cNvPr id="24" name="フリーフォーム:図形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 name="テキスト プレースホルダー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2" y="1947671"/>
            <a:ext cx="4572000" cy="4070729"/>
          </a:xfrm>
        </p:spPr>
        <p:txBody>
          <a:bodyPr rtlCol="0">
            <a:normAutofit/>
          </a:bodyPr>
          <a:lstStyle>
            <a:lvl1pPr marL="0" indent="0">
              <a:lnSpc>
                <a:spcPct val="100000"/>
              </a:lnSpc>
              <a:spcBef>
                <a:spcPts val="0"/>
              </a:spcBef>
              <a:buNone/>
              <a:defRPr sz="18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5" name="日付プレースホルダー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フッター プレースホルダー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2" name="タイトル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
        <p:nvSpPr>
          <p:cNvPr id="48" name="フリーフォーム:図形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2" name="図プレースホルダー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sz="3200" baseline="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結び">
    <p:bg>
      <p:bgPr>
        <a:solidFill>
          <a:schemeClr val="accent6"/>
        </a:solidFill>
        <a:effectLst/>
      </p:bgPr>
    </p:bg>
    <p:spTree>
      <p:nvGrpSpPr>
        <p:cNvPr id="1" name=""/>
        <p:cNvGrpSpPr/>
        <p:nvPr/>
      </p:nvGrpSpPr>
      <p:grpSpPr>
        <a:xfrm>
          <a:off x="0" y="0"/>
          <a:ext cx="0" cy="0"/>
          <a:chOff x="0" y="0"/>
          <a:chExt cx="0" cy="0"/>
        </a:xfrm>
      </p:grpSpPr>
      <p:sp>
        <p:nvSpPr>
          <p:cNvPr id="10" name="フリーフォーム:図形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sz="60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
        <p:nvSpPr>
          <p:cNvPr id="3" name="サブタイトル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sz="2400" baseline="0">
                <a:solidFill>
                  <a:schemeClr val="tx2"/>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16" name="フリーフォーム:図形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5" name="フリーフォーム:図形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3" name="フリーフォーム:図形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フッター プレースホルダー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9" name="フリーフォーム:図形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フリーフォーム:図形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7" name="フリーフォーム:図形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 name="日付プレースホルダー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3" name="フッター プレースホルダー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4" name="スライド番号プレースホルダー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5" name="タイトル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9" name="フリーフォーム:図形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sz="32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
        <p:nvSpPr>
          <p:cNvPr id="3" name="コンテンツ プレースホルダー 2">
            <a:extLst>
              <a:ext uri="{FF2B5EF4-FFF2-40B4-BE49-F238E27FC236}">
                <a16:creationId xmlns:a16="http://schemas.microsoft.com/office/drawing/2014/main" id="{2854D77E-556E-0A77-D94A-FEE6C4493050}"/>
              </a:ext>
            </a:extLst>
          </p:cNvPr>
          <p:cNvSpPr>
            <a:spLocks noGrp="1"/>
          </p:cNvSpPr>
          <p:nvPr>
            <p:ph idx="1" hasCustomPrompt="1"/>
          </p:nvPr>
        </p:nvSpPr>
        <p:spPr>
          <a:xfrm>
            <a:off x="5183188" y="987425"/>
            <a:ext cx="6172200" cy="4873625"/>
          </a:xfrm>
        </p:spPr>
        <p:txBody>
          <a:bodyPr rtlCol="0"/>
          <a:lstStyle>
            <a:lvl1pPr>
              <a:defRPr sz="3200" baseline="0">
                <a:latin typeface="Meiryo UI" panose="020B0604030504040204" pitchFamily="50" charset="-128"/>
                <a:ea typeface="Meiryo UI" panose="020B0604030504040204" pitchFamily="50" charset="-128"/>
              </a:defRPr>
            </a:lvl1pPr>
            <a:lvl2pPr>
              <a:defRPr sz="2800" baseline="0">
                <a:latin typeface="Meiryo UI" panose="020B0604030504040204" pitchFamily="50" charset="-128"/>
                <a:ea typeface="Meiryo UI" panose="020B0604030504040204" pitchFamily="50" charset="-128"/>
              </a:defRPr>
            </a:lvl2pPr>
            <a:lvl3pPr>
              <a:defRPr sz="2400" baseline="0">
                <a:latin typeface="Meiryo UI" panose="020B0604030504040204" pitchFamily="50" charset="-128"/>
                <a:ea typeface="Meiryo UI" panose="020B0604030504040204" pitchFamily="50" charset="-128"/>
              </a:defRPr>
            </a:lvl3pPr>
            <a:lvl4pPr>
              <a:defRPr sz="2000" baseline="0">
                <a:latin typeface="Meiryo UI" panose="020B0604030504040204" pitchFamily="50" charset="-128"/>
                <a:ea typeface="Meiryo UI" panose="020B0604030504040204" pitchFamily="50" charset="-128"/>
              </a:defRPr>
            </a:lvl4pPr>
            <a:lvl5pPr>
              <a:defRPr sz="2000" baseline="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テキスト プレースホルダー 3">
            <a:extLst>
              <a:ext uri="{FF2B5EF4-FFF2-40B4-BE49-F238E27FC236}">
                <a16:creationId xmlns:a16="http://schemas.microsoft.com/office/drawing/2014/main" id="{D964CE25-BC90-F218-081D-1F318A66E636}"/>
              </a:ext>
            </a:extLst>
          </p:cNvPr>
          <p:cNvSpPr>
            <a:spLocks noGrp="1"/>
          </p:cNvSpPr>
          <p:nvPr>
            <p:ph type="body" sz="half" idx="2" hasCustomPrompt="1"/>
          </p:nvPr>
        </p:nvSpPr>
        <p:spPr>
          <a:xfrm>
            <a:off x="839788" y="2057400"/>
            <a:ext cx="3932237" cy="3811588"/>
          </a:xfrm>
        </p:spPr>
        <p:txBody>
          <a:bodyPr rtlCol="0"/>
          <a:lstStyle>
            <a:lvl1pPr marL="0" indent="0">
              <a:buNone/>
              <a:defRPr sz="16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クリックしてマスター テキストのスタイルを編集</a:t>
            </a:r>
          </a:p>
        </p:txBody>
      </p:sp>
      <p:sp>
        <p:nvSpPr>
          <p:cNvPr id="5" name="日付プレースホルダー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フッター プレースホルダー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議題">
    <p:bg>
      <p:bgPr>
        <a:solidFill>
          <a:schemeClr val="bg2"/>
        </a:solidFill>
        <a:effectLst/>
      </p:bgPr>
    </p:bg>
    <p:spTree>
      <p:nvGrpSpPr>
        <p:cNvPr id="1" name=""/>
        <p:cNvGrpSpPr/>
        <p:nvPr/>
      </p:nvGrpSpPr>
      <p:grpSpPr>
        <a:xfrm>
          <a:off x="0" y="0"/>
          <a:ext cx="0" cy="0"/>
          <a:chOff x="0" y="0"/>
          <a:chExt cx="0" cy="0"/>
        </a:xfrm>
      </p:grpSpPr>
      <p:sp>
        <p:nvSpPr>
          <p:cNvPr id="28" name="フリーフォーム:図形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
        <p:nvSpPr>
          <p:cNvPr id="3" name="コンテンツ プレースホルダー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sz="2400" cap="all" baseline="0">
                <a:latin typeface="Meiryo UI" panose="020B0604030504040204" pitchFamily="50" charset="-128"/>
                <a:ea typeface="Meiryo UI" panose="020B0604030504040204" pitchFamily="50" charset="-128"/>
              </a:defRPr>
            </a:lvl1pPr>
            <a:lvl2pPr marL="457200" indent="0" algn="r">
              <a:buNone/>
              <a:defRPr sz="1800" baseline="0">
                <a:latin typeface="Meiryo UI" panose="020B0604030504040204" pitchFamily="50" charset="-128"/>
                <a:ea typeface="Meiryo UI" panose="020B0604030504040204" pitchFamily="50" charset="-128"/>
              </a:defRPr>
            </a:lvl2pPr>
            <a:lvl3pPr marL="914400" indent="0" algn="r">
              <a:buNone/>
              <a:defRPr baseline="0">
                <a:latin typeface="Meiryo UI" panose="020B0604030504040204" pitchFamily="50" charset="-128"/>
                <a:ea typeface="Meiryo UI" panose="020B0604030504040204" pitchFamily="50" charset="-128"/>
              </a:defRPr>
            </a:lvl3pPr>
            <a:lvl4pPr marL="1371600" indent="0" algn="r">
              <a:buNone/>
              <a:defRPr baseline="0">
                <a:latin typeface="Meiryo UI" panose="020B0604030504040204" pitchFamily="50" charset="-128"/>
                <a:ea typeface="Meiryo UI" panose="020B0604030504040204" pitchFamily="50" charset="-128"/>
              </a:defRPr>
            </a:lvl4pPr>
            <a:lvl5pPr marL="1828800" indent="0" algn="r">
              <a:buNone/>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25" name="フリーフォーム:図形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キャプション付きの図">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
        <p:nvSpPr>
          <p:cNvPr id="4" name="テキスト プレースホルダー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sz="18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pic>
        <p:nvPicPr>
          <p:cNvPr id="9" name="画像 8" descr="図形、円&#10;&#10;説明の自動生成">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フリーフォーム:図形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1" name="図プレースホルダー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sz="3200" baseline="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p>
        </p:txBody>
      </p:sp>
      <p:sp>
        <p:nvSpPr>
          <p:cNvPr id="5" name="日付プレースホルダー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フッター プレースホルダー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accent6"/>
        </a:solidFill>
        <a:effectLst/>
      </p:bgPr>
    </p:bg>
    <p:spTree>
      <p:nvGrpSpPr>
        <p:cNvPr id="1" name=""/>
        <p:cNvGrpSpPr/>
        <p:nvPr/>
      </p:nvGrpSpPr>
      <p:grpSpPr>
        <a:xfrm>
          <a:off x="0" y="0"/>
          <a:ext cx="0" cy="0"/>
          <a:chOff x="0" y="0"/>
          <a:chExt cx="0" cy="0"/>
        </a:xfrm>
      </p:grpSpPr>
      <p:sp>
        <p:nvSpPr>
          <p:cNvPr id="25" name="フリーフォーム:図形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sz="60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a:t>
            </a:r>
          </a:p>
        </p:txBody>
      </p:sp>
      <p:sp>
        <p:nvSpPr>
          <p:cNvPr id="3" name="テキスト プレースホルダー 2">
            <a:extLst>
              <a:ext uri="{FF2B5EF4-FFF2-40B4-BE49-F238E27FC236}">
                <a16:creationId xmlns:a16="http://schemas.microsoft.com/office/drawing/2014/main" id="{05721041-CFF4-58F6-F8DE-DFDCD6CC6303}"/>
              </a:ext>
            </a:extLst>
          </p:cNvPr>
          <p:cNvSpPr>
            <a:spLocks noGrp="1"/>
          </p:cNvSpPr>
          <p:nvPr>
            <p:ph type="body" idx="1" hasCustomPrompt="1"/>
          </p:nvPr>
        </p:nvSpPr>
        <p:spPr>
          <a:xfrm>
            <a:off x="2560320" y="4852035"/>
            <a:ext cx="4840641" cy="551411"/>
          </a:xfrm>
        </p:spPr>
        <p:txBody>
          <a:bodyPr rtlCol="0"/>
          <a:lstStyle>
            <a:lvl1pPr marL="0" indent="0">
              <a:buNone/>
              <a:defRPr sz="2400" baseline="0">
                <a:solidFill>
                  <a:schemeClr val="accent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19" name="フリーフォーム:図形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3" name="フリーフォーム:図形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8" name="フリーフォーム:図形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7" name="フリーフォーム:図形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3" name="フリーフォーム:図形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sp>
        <p:nvSpPr>
          <p:cNvPr id="3" name="コンテンツ プレースホルダー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5" name="フッター プレースホルダー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 alt">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sp>
        <p:nvSpPr>
          <p:cNvPr id="21" name="コンテンツ プレースホルダー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5" name="フッター プレースホルダー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13" name="フリーフォーム:図形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alt2">
    <p:spTree>
      <p:nvGrpSpPr>
        <p:cNvPr id="1" name=""/>
        <p:cNvGrpSpPr/>
        <p:nvPr/>
      </p:nvGrpSpPr>
      <p:grpSpPr>
        <a:xfrm>
          <a:off x="0" y="0"/>
          <a:ext cx="0" cy="0"/>
          <a:chOff x="0" y="0"/>
          <a:chExt cx="0" cy="0"/>
        </a:xfrm>
      </p:grpSpPr>
      <p:sp>
        <p:nvSpPr>
          <p:cNvPr id="11" name="フリーフォーム:図形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23" name="フリーフォーム:図形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 name="日付プレースホルダー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5" name="フッター プレースホルダー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20" name="タイトル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sp>
        <p:nvSpPr>
          <p:cNvPr id="21" name="コンテンツ プレースホルダー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引用文">
    <p:bg>
      <p:bgPr>
        <a:solidFill>
          <a:schemeClr val="accent6"/>
        </a:solidFill>
        <a:effectLst/>
      </p:bgPr>
    </p:bg>
    <p:spTree>
      <p:nvGrpSpPr>
        <p:cNvPr id="1" name=""/>
        <p:cNvGrpSpPr/>
        <p:nvPr/>
      </p:nvGrpSpPr>
      <p:grpSpPr>
        <a:xfrm>
          <a:off x="0" y="0"/>
          <a:ext cx="0" cy="0"/>
          <a:chOff x="0" y="0"/>
          <a:chExt cx="0" cy="0"/>
        </a:xfrm>
      </p:grpSpPr>
      <p:sp>
        <p:nvSpPr>
          <p:cNvPr id="52" name="フリーフォーム:図形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37" name="フリーフォーム:図形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4" name="日付プレースホルダー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5" name="フッター プレースホルダー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pic>
        <p:nvPicPr>
          <p:cNvPr id="26" name="グラフィック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テキスト プレースホルダー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3278188" y="2740025"/>
            <a:ext cx="5688012" cy="2028825"/>
          </a:xfrm>
        </p:spPr>
        <p:txBody>
          <a:bodyPr rtlCol="0">
            <a:normAutofit/>
          </a:bodyPr>
          <a:lstStyle>
            <a:lvl1pPr marL="0" indent="0" algn="ctr">
              <a:lnSpc>
                <a:spcPct val="100000"/>
              </a:lnSpc>
              <a:spcBef>
                <a:spcPts val="0"/>
              </a:spcBef>
              <a:buNone/>
              <a:defRPr sz="24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 name="タイトル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sz="2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2" name="フリーフォーム:図形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チーム x4">
    <p:spTree>
      <p:nvGrpSpPr>
        <p:cNvPr id="1" name=""/>
        <p:cNvGrpSpPr/>
        <p:nvPr/>
      </p:nvGrpSpPr>
      <p:grpSpPr>
        <a:xfrm>
          <a:off x="0" y="0"/>
          <a:ext cx="0" cy="0"/>
          <a:chOff x="0" y="0"/>
          <a:chExt cx="0" cy="0"/>
        </a:xfrm>
      </p:grpSpPr>
      <p:sp>
        <p:nvSpPr>
          <p:cNvPr id="45" name="タイトル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sz="4800" baseline="0">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	</a:t>
            </a:r>
          </a:p>
        </p:txBody>
      </p:sp>
      <p:sp>
        <p:nvSpPr>
          <p:cNvPr id="28" name="フリーフォーム:図形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9" name="図プレースホルダー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0" name="図プレースホルダー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1" name="図プレースホルダー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2" name="図プレースホルダー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sz="18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7" name="テキスト プレースホルダー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77863" y="5175504"/>
            <a:ext cx="2423160" cy="365760"/>
          </a:xfrm>
        </p:spPr>
        <p:txBody>
          <a:bodyPr rtlCol="0" anchor="b">
            <a:noAutofit/>
          </a:bodyPr>
          <a:lstStyle>
            <a:lvl1pPr marL="0" indent="0" algn="ctr">
              <a:lnSpc>
                <a:spcPct val="100000"/>
              </a:lnSpc>
              <a:spcBef>
                <a:spcPts val="0"/>
              </a:spcBef>
              <a:buNone/>
              <a:defRPr sz="1800" cap="all" baseline="0">
                <a:latin typeface="Meiryo UI" panose="020B0604030504040204" pitchFamily="50" charset="-128"/>
                <a:ea typeface="Meiryo UI" panose="020B0604030504040204" pitchFamily="50" charset="-128"/>
              </a:defRPr>
            </a:lvl1pPr>
          </a:lstStyle>
          <a:p>
            <a:pPr lvl="0" rtl="0"/>
            <a:r>
              <a:rPr lang="ja-JP" altLang="en-US" noProof="0" dirty="0"/>
              <a:t>クリックしてマスター テキストのスタイルを編集</a:t>
            </a:r>
          </a:p>
        </p:txBody>
      </p:sp>
      <p:sp>
        <p:nvSpPr>
          <p:cNvPr id="48" name="テキスト プレースホルダー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44123" y="5175504"/>
            <a:ext cx="2423160" cy="365760"/>
          </a:xfrm>
        </p:spPr>
        <p:txBody>
          <a:bodyPr rtlCol="0" anchor="b">
            <a:noAutofit/>
          </a:bodyPr>
          <a:lstStyle>
            <a:lvl1pPr marL="0" indent="0" algn="ctr">
              <a:lnSpc>
                <a:spcPct val="100000"/>
              </a:lnSpc>
              <a:spcBef>
                <a:spcPts val="0"/>
              </a:spcBef>
              <a:buNone/>
              <a:defRPr sz="18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9" name="テキスト プレースホルダー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434931" y="5175504"/>
            <a:ext cx="2423160" cy="365760"/>
          </a:xfrm>
        </p:spPr>
        <p:txBody>
          <a:bodyPr rtlCol="0" anchor="b">
            <a:noAutofit/>
          </a:bodyPr>
          <a:lstStyle>
            <a:lvl1pPr marL="0" indent="0" algn="ctr">
              <a:lnSpc>
                <a:spcPct val="100000"/>
              </a:lnSpc>
              <a:spcBef>
                <a:spcPts val="0"/>
              </a:spcBef>
              <a:buNone/>
              <a:defRPr sz="18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0" name="テキスト プレースホルダー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9260401" y="5175504"/>
            <a:ext cx="2423160" cy="365760"/>
          </a:xfrm>
        </p:spPr>
        <p:txBody>
          <a:bodyPr rtlCol="0" anchor="b">
            <a:noAutofit/>
          </a:bodyPr>
          <a:lstStyle>
            <a:lvl1pPr marL="0" indent="0" algn="ctr">
              <a:lnSpc>
                <a:spcPct val="100000"/>
              </a:lnSpc>
              <a:spcBef>
                <a:spcPts val="0"/>
              </a:spcBef>
              <a:buNone/>
              <a:defRPr sz="1800" cap="all"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2" name="テキスト プレースホルダー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sz="18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3" name="テキスト プレースホルダー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sz="18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4" name="テキスト プレースホルダー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sz="18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55" name="テキスト プレースホルダー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sz="1800" cap="none"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 name="日付プレースホルダー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5" name="フッター プレースホルダー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sp>
        <p:nvSpPr>
          <p:cNvPr id="18" name="フリーフォーム:図形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pPr rtl="0"/>
            <a:r>
              <a:rPr lang="ja-JP" altLang="en-US" noProof="0"/>
              <a:t>クリックしてマスター タイトルのスタイルを編集</a:t>
            </a:r>
          </a:p>
        </p:txBody>
      </p:sp>
      <p:sp>
        <p:nvSpPr>
          <p:cNvPr id="3" name="テキスト プレースホルダー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baseline="0">
                <a:solidFill>
                  <a:schemeClr val="tx1"/>
                </a:solidFill>
                <a:latin typeface="Meiryo UI" panose="020B0604030504040204" pitchFamily="50" charset="-128"/>
                <a:ea typeface="Meiryo UI" panose="020B0604030504040204" pitchFamily="50" charset="-128"/>
              </a:defRPr>
            </a:lvl1pPr>
          </a:lstStyle>
          <a:p>
            <a:endParaRPr lang="ja-JP" altLang="en-US"/>
          </a:p>
        </p:txBody>
      </p:sp>
      <p:sp>
        <p:nvSpPr>
          <p:cNvPr id="5" name="フッター プレースホルダー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baseline="0">
                <a:solidFill>
                  <a:schemeClr val="tx1"/>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baseline="0">
                <a:solidFill>
                  <a:schemeClr val="tx1"/>
                </a:solidFill>
                <a:latin typeface="Meiryo UI" panose="020B0604030504040204" pitchFamily="50" charset="-128"/>
                <a:ea typeface="Meiryo UI" panose="020B0604030504040204" pitchFamily="50" charset="-128"/>
              </a:defRPr>
            </a:lvl1pPr>
          </a:lstStyle>
          <a:p>
            <a:fld id="{58FB4751-880F-D840-AAA9-3A15815CC996}" type="slidenum">
              <a:rPr lang="en-US" altLang="ja-JP" smtClean="0"/>
              <a:pPr/>
              <a:t>‹#›</a:t>
            </a:fld>
            <a:endParaRPr lang="ja-JP" altLang="en-US"/>
          </a:p>
        </p:txBody>
      </p:sp>
      <p:cxnSp>
        <p:nvCxnSpPr>
          <p:cNvPr id="8" name="直線​​コネクタ(S)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ftr="0" dt="0"/>
  <p:txStyles>
    <p:titleStyle>
      <a:lvl1pPr algn="l" defTabSz="914400" rtl="0" eaLnBrk="1" latinLnBrk="0" hangingPunct="1">
        <a:lnSpc>
          <a:spcPct val="90000"/>
        </a:lnSpc>
        <a:spcBef>
          <a:spcPct val="0"/>
        </a:spcBef>
        <a:buNone/>
        <a:defRPr kumimoji="1" sz="6000" kern="1200"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s.sumomo.ne.jp/kinki/"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f-x-Bw80hU"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p>
            <a:pPr rtl="0"/>
            <a:r>
              <a:rPr lang="ja-JP" altLang="en-US" sz="4800" dirty="0">
                <a:latin typeface="メイリオ" panose="020B0604030504040204" pitchFamily="50" charset="-128"/>
                <a:ea typeface="メイリオ" panose="020B0604030504040204" pitchFamily="50" charset="-128"/>
              </a:rPr>
              <a:t>発達障害特性を持つ女性の</a:t>
            </a:r>
            <a:br>
              <a:rPr lang="en-US" altLang="ja-JP" sz="4800" dirty="0">
                <a:latin typeface="メイリオ" panose="020B0604030504040204" pitchFamily="50" charset="-128"/>
                <a:ea typeface="メイリオ" panose="020B0604030504040204" pitchFamily="50" charset="-128"/>
              </a:rPr>
            </a:br>
            <a:r>
              <a:rPr lang="ja-JP" altLang="en-US" sz="4800" dirty="0">
                <a:latin typeface="メイリオ" panose="020B0604030504040204" pitchFamily="50" charset="-128"/>
                <a:ea typeface="メイリオ" panose="020B0604030504040204" pitchFamily="50" charset="-128"/>
              </a:rPr>
              <a:t>妊娠・出産・子育てー第</a:t>
            </a:r>
            <a:r>
              <a:rPr lang="en-US" altLang="ja-JP" sz="4800" dirty="0">
                <a:latin typeface="メイリオ" panose="020B0604030504040204" pitchFamily="50" charset="-128"/>
                <a:ea typeface="メイリオ" panose="020B0604030504040204" pitchFamily="50" charset="-128"/>
              </a:rPr>
              <a:t>1</a:t>
            </a:r>
            <a:r>
              <a:rPr lang="ja-JP" altLang="en-US" sz="4800" dirty="0">
                <a:latin typeface="メイリオ" panose="020B0604030504040204" pitchFamily="50" charset="-128"/>
                <a:ea typeface="メイリオ" panose="020B0604030504040204" pitchFamily="50" charset="-128"/>
              </a:rPr>
              <a:t>弾ー</a:t>
            </a:r>
          </a:p>
        </p:txBody>
      </p:sp>
      <p:sp>
        <p:nvSpPr>
          <p:cNvPr id="3" name="サブタイトル 2">
            <a:extLst>
              <a:ext uri="{FF2B5EF4-FFF2-40B4-BE49-F238E27FC236}">
                <a16:creationId xmlns:a16="http://schemas.microsoft.com/office/drawing/2014/main" id="{CA0D2251-7AFE-1B36-778C-D116EDBB7FDE}"/>
              </a:ext>
            </a:extLst>
          </p:cNvPr>
          <p:cNvSpPr>
            <a:spLocks noGrp="1"/>
          </p:cNvSpPr>
          <p:nvPr>
            <p:ph type="subTitle" idx="1"/>
          </p:nvPr>
        </p:nvSpPr>
        <p:spPr>
          <a:xfrm>
            <a:off x="3805382" y="5042910"/>
            <a:ext cx="7518400" cy="591272"/>
          </a:xfrm>
        </p:spPr>
        <p:txBody>
          <a:bodyPr rtlCol="0">
            <a:normAutofit/>
          </a:bodyPr>
          <a:lstStyle/>
          <a:p>
            <a:pPr rtl="0"/>
            <a:r>
              <a:rPr lang="ja-JP" altLang="en-US" sz="2800" dirty="0">
                <a:latin typeface="メイリオ" panose="020B0604030504040204" pitchFamily="50" charset="-128"/>
                <a:ea typeface="メイリオ" panose="020B0604030504040204" pitchFamily="50" charset="-128"/>
              </a:rPr>
              <a:t>　地域開業助産師　小寺樹里</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47179F7-8740-03DE-F133-BBA41988A64A}"/>
              </a:ext>
            </a:extLst>
          </p:cNvPr>
          <p:cNvSpPr>
            <a:spLocks noGrp="1"/>
          </p:cNvSpPr>
          <p:nvPr>
            <p:ph type="title"/>
          </p:nvPr>
        </p:nvSpPr>
        <p:spPr/>
        <p:txBody>
          <a:bodyPr rtlCol="0"/>
          <a:lstStyle/>
          <a:p>
            <a:pPr rtl="0"/>
            <a:r>
              <a:rPr lang="ja-JP" altLang="en-US" sz="4000" u="sng" dirty="0">
                <a:latin typeface="メイリオ" panose="020B0604030504040204" pitchFamily="50" charset="-128"/>
                <a:ea typeface="メイリオ" panose="020B0604030504040204" pitchFamily="50" charset="-128"/>
              </a:rPr>
              <a:t>私の研究活動</a:t>
            </a:r>
          </a:p>
        </p:txBody>
      </p:sp>
      <p:sp>
        <p:nvSpPr>
          <p:cNvPr id="2" name="テキスト プレースホルダー 1">
            <a:extLst>
              <a:ext uri="{FF2B5EF4-FFF2-40B4-BE49-F238E27FC236}">
                <a16:creationId xmlns:a16="http://schemas.microsoft.com/office/drawing/2014/main" id="{F1B8956B-A56B-EDCF-EBC0-2683C44A22AF}"/>
              </a:ext>
            </a:extLst>
          </p:cNvPr>
          <p:cNvSpPr>
            <a:spLocks noGrp="1"/>
          </p:cNvSpPr>
          <p:nvPr>
            <p:ph type="body" idx="4294967295"/>
          </p:nvPr>
        </p:nvSpPr>
        <p:spPr>
          <a:xfrm>
            <a:off x="409648" y="1689565"/>
            <a:ext cx="8600964" cy="2047875"/>
          </a:xfrm>
        </p:spPr>
        <p:txBody>
          <a:bodyPr rtlCol="0">
            <a:noAutofit/>
          </a:bodyPr>
          <a:lstStyle/>
          <a:p>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研究テーマ</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800" dirty="0">
                <a:latin typeface="メイリオ" panose="020B0604030504040204" pitchFamily="50" charset="-128"/>
                <a:ea typeface="メイリオ" panose="020B0604030504040204" pitchFamily="50" charset="-128"/>
                <a:cs typeface="Times New Roman" panose="02020603050405020304" pitchFamily="18" charset="0"/>
              </a:rPr>
              <a:t>発達障害</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特性を有する女性の産前産後の体験」　</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94BC0BBB-72F7-8CAB-4F61-F84474773790}"/>
              </a:ext>
            </a:extLst>
          </p:cNvPr>
          <p:cNvSpPr>
            <a:spLocks noGrp="1"/>
          </p:cNvSpPr>
          <p:nvPr>
            <p:ph type="body" sz="quarter" idx="4294967295"/>
          </p:nvPr>
        </p:nvSpPr>
        <p:spPr>
          <a:xfrm>
            <a:off x="409647" y="3562216"/>
            <a:ext cx="4775195" cy="403225"/>
          </a:xfrm>
        </p:spPr>
        <p:txBody>
          <a:bodyPr rtlCol="0">
            <a:noAutofit/>
          </a:bodyPr>
          <a:lstStyle/>
          <a:p>
            <a:pPr rtl="0"/>
            <a:r>
              <a:rPr lang="ja-JP" altLang="en-US" sz="2800" dirty="0">
                <a:latin typeface="メイリオ" panose="020B0604030504040204" pitchFamily="50" charset="-128"/>
                <a:ea typeface="メイリオ" panose="020B0604030504040204" pitchFamily="50" charset="-128"/>
              </a:rPr>
              <a:t>当事者の方々との出会い</a:t>
            </a:r>
          </a:p>
        </p:txBody>
      </p:sp>
      <p:sp>
        <p:nvSpPr>
          <p:cNvPr id="17" name="テキスト ボックス 16">
            <a:extLst>
              <a:ext uri="{FF2B5EF4-FFF2-40B4-BE49-F238E27FC236}">
                <a16:creationId xmlns:a16="http://schemas.microsoft.com/office/drawing/2014/main" id="{DDDF5240-60DA-020D-3186-A82DBA3D24D3}"/>
              </a:ext>
            </a:extLst>
          </p:cNvPr>
          <p:cNvSpPr txBox="1"/>
          <p:nvPr/>
        </p:nvSpPr>
        <p:spPr>
          <a:xfrm>
            <a:off x="409648" y="5367449"/>
            <a:ext cx="9168724" cy="369332"/>
          </a:xfrm>
          <a:prstGeom prst="rect">
            <a:avLst/>
          </a:prstGeom>
          <a:noFill/>
        </p:spPr>
        <p:txBody>
          <a:bodyPr wrap="square">
            <a:spAutoFit/>
          </a:bodyPr>
          <a:lstStyle/>
          <a:p>
            <a:r>
              <a:rPr lang="en-US" altLang="ja-JP" dirty="0">
                <a:latin typeface="メイリオ" panose="020B0604030504040204" pitchFamily="50" charset="-128"/>
                <a:ea typeface="メイリオ" panose="020B0604030504040204" pitchFamily="50" charset="-128"/>
                <a:hlinkClick r:id="rId3"/>
              </a:rPr>
              <a:t>【</a:t>
            </a:r>
            <a:r>
              <a:rPr lang="ja-JP" altLang="en-US" dirty="0">
                <a:latin typeface="メイリオ" panose="020B0604030504040204" pitchFamily="50" charset="-128"/>
                <a:ea typeface="メイリオ" panose="020B0604030504040204" pitchFamily="50" charset="-128"/>
                <a:hlinkClick r:id="rId3"/>
              </a:rPr>
              <a:t>大阪</a:t>
            </a:r>
            <a:r>
              <a:rPr lang="en-US" altLang="ja-JP" dirty="0">
                <a:latin typeface="メイリオ" panose="020B0604030504040204" pitchFamily="50" charset="-128"/>
                <a:ea typeface="メイリオ" panose="020B0604030504040204" pitchFamily="50" charset="-128"/>
                <a:hlinkClick r:id="rId3"/>
              </a:rPr>
              <a:t>】</a:t>
            </a:r>
            <a:r>
              <a:rPr lang="ja-JP" altLang="en-US" dirty="0">
                <a:latin typeface="メイリオ" panose="020B0604030504040204" pitchFamily="50" charset="-128"/>
                <a:ea typeface="メイリオ" panose="020B0604030504040204" pitchFamily="50" charset="-128"/>
                <a:hlinkClick r:id="rId3"/>
              </a:rPr>
              <a:t>金輝　大人の発達障害アートカフェ・バーでの集まり </a:t>
            </a:r>
            <a:r>
              <a:rPr lang="en-US" altLang="ja-JP" dirty="0">
                <a:latin typeface="メイリオ" panose="020B0604030504040204" pitchFamily="50" charset="-128"/>
                <a:ea typeface="メイリオ" panose="020B0604030504040204" pitchFamily="50" charset="-128"/>
                <a:hlinkClick r:id="rId3"/>
              </a:rPr>
              <a:t>(sumomo.ne.jp)</a:t>
            </a:r>
            <a:endParaRPr lang="ja-JP" altLang="en-US" dirty="0">
              <a:latin typeface="メイリオ" panose="020B0604030504040204" pitchFamily="50" charset="-128"/>
              <a:ea typeface="メイリオ" panose="020B0604030504040204" pitchFamily="50" charset="-128"/>
            </a:endParaRPr>
          </a:p>
        </p:txBody>
      </p:sp>
      <p:sp>
        <p:nvSpPr>
          <p:cNvPr id="18" name="コンテンツ プレースホルダー 7">
            <a:extLst>
              <a:ext uri="{FF2B5EF4-FFF2-40B4-BE49-F238E27FC236}">
                <a16:creationId xmlns:a16="http://schemas.microsoft.com/office/drawing/2014/main" id="{13E7F9CB-9A8F-9F82-1984-E5FA5D405A42}"/>
              </a:ext>
            </a:extLst>
          </p:cNvPr>
          <p:cNvSpPr txBox="1">
            <a:spLocks/>
          </p:cNvSpPr>
          <p:nvPr/>
        </p:nvSpPr>
        <p:spPr>
          <a:xfrm>
            <a:off x="2676182" y="4198200"/>
            <a:ext cx="4635656" cy="9998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メイリオ" panose="020B0604030504040204" pitchFamily="50" charset="-128"/>
                <a:ea typeface="メイリオ" panose="020B0604030504040204" pitchFamily="50" charset="-128"/>
              </a:rPr>
              <a:t>発達障害当事者会に参加</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発達障害カフェ・バーに行く</a:t>
            </a:r>
          </a:p>
        </p:txBody>
      </p:sp>
      <p:sp>
        <p:nvSpPr>
          <p:cNvPr id="19" name="吹き出し: 角を丸めた四角形 18">
            <a:extLst>
              <a:ext uri="{FF2B5EF4-FFF2-40B4-BE49-F238E27FC236}">
                <a16:creationId xmlns:a16="http://schemas.microsoft.com/office/drawing/2014/main" id="{92A74B95-01DD-3306-1B51-E94D7F815665}"/>
              </a:ext>
            </a:extLst>
          </p:cNvPr>
          <p:cNvSpPr/>
          <p:nvPr/>
        </p:nvSpPr>
        <p:spPr>
          <a:xfrm>
            <a:off x="6848281" y="852791"/>
            <a:ext cx="4324661" cy="1055906"/>
          </a:xfrm>
          <a:prstGeom prst="wedgeRoundRectCallout">
            <a:avLst>
              <a:gd name="adj1" fmla="val -119865"/>
              <a:gd name="adj2" fmla="val 80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25000"/>
                  </a:schemeClr>
                </a:solidFill>
                <a:latin typeface="メイリオ" panose="020B0604030504040204" pitchFamily="50" charset="-128"/>
                <a:ea typeface="メイリオ" panose="020B0604030504040204" pitchFamily="50" charset="-128"/>
              </a:rPr>
              <a:t>研究結果は第２弾で</a:t>
            </a:r>
            <a:endParaRPr kumimoji="1" lang="en-US" altLang="ja-JP" dirty="0">
              <a:solidFill>
                <a:schemeClr val="bg2">
                  <a:lumMod val="25000"/>
                </a:schemeClr>
              </a:solidFill>
              <a:latin typeface="メイリオ" panose="020B0604030504040204" pitchFamily="50" charset="-128"/>
              <a:ea typeface="メイリオ" panose="020B0604030504040204" pitchFamily="50" charset="-128"/>
            </a:endParaRPr>
          </a:p>
          <a:p>
            <a:pPr algn="ctr"/>
            <a:r>
              <a:rPr kumimoji="1" lang="ja-JP" altLang="en-US" dirty="0">
                <a:solidFill>
                  <a:schemeClr val="bg2">
                    <a:lumMod val="25000"/>
                  </a:schemeClr>
                </a:solidFill>
                <a:latin typeface="メイリオ" panose="020B0604030504040204" pitchFamily="50" charset="-128"/>
                <a:ea typeface="メイリオ" panose="020B0604030504040204" pitchFamily="50" charset="-128"/>
              </a:rPr>
              <a:t>　お話しさせていただきます！</a:t>
            </a:r>
          </a:p>
        </p:txBody>
      </p:sp>
      <p:pic>
        <p:nvPicPr>
          <p:cNvPr id="2052" name="Picture 4" descr="カウンターで食事をする人たちのイラスト">
            <a:extLst>
              <a:ext uri="{FF2B5EF4-FFF2-40B4-BE49-F238E27FC236}">
                <a16:creationId xmlns:a16="http://schemas.microsoft.com/office/drawing/2014/main" id="{121A9EDD-C842-3444-AF47-2F73F5683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495" y="3737440"/>
            <a:ext cx="3651945" cy="145469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A56DA95F-D396-47C7-6CAF-4E81E019807D}"/>
              </a:ext>
            </a:extLst>
          </p:cNvPr>
          <p:cNvSpPr>
            <a:spLocks noGrp="1"/>
          </p:cNvSpPr>
          <p:nvPr>
            <p:ph type="sldNum" sz="quarter" idx="12"/>
          </p:nvPr>
        </p:nvSpPr>
        <p:spPr/>
        <p:txBody>
          <a:bodyPr/>
          <a:lstStyle/>
          <a:p>
            <a:fld id="{58FB4751-880F-D840-AAA9-3A15815CC996}" type="slidenum">
              <a:rPr lang="en-US" altLang="ja-JP" smtClean="0"/>
              <a:pPr/>
              <a:t>10</a:t>
            </a:fld>
            <a:endParaRPr lang="ja-JP" altLang="en-US"/>
          </a:p>
        </p:txBody>
      </p:sp>
    </p:spTree>
    <p:extLst>
      <p:ext uri="{BB962C8B-B14F-4D97-AF65-F5344CB8AC3E}">
        <p14:creationId xmlns:p14="http://schemas.microsoft.com/office/powerpoint/2010/main" val="116494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7679D-DC49-184B-33D7-D460C700C85D}"/>
              </a:ext>
            </a:extLst>
          </p:cNvPr>
          <p:cNvSpPr>
            <a:spLocks noGrp="1"/>
          </p:cNvSpPr>
          <p:nvPr>
            <p:ph type="title"/>
          </p:nvPr>
        </p:nvSpPr>
        <p:spPr>
          <a:xfrm>
            <a:off x="576071" y="513263"/>
            <a:ext cx="8019060" cy="736785"/>
          </a:xfrm>
        </p:spPr>
        <p:txBody>
          <a:bodyPr rtlCol="0"/>
          <a:lstStyle/>
          <a:p>
            <a:pPr rtl="0"/>
            <a:r>
              <a:rPr lang="ja-JP" altLang="en-US" sz="3200" dirty="0">
                <a:latin typeface="メイリオ" panose="020B0604030504040204" pitchFamily="50" charset="-128"/>
                <a:ea typeface="メイリオ" panose="020B0604030504040204" pitchFamily="50" charset="-128"/>
              </a:rPr>
              <a:t>当事者の方から教えていただいた情報源</a:t>
            </a:r>
            <a:endParaRPr lang="ja-JP" altLang="en-US" sz="2400" dirty="0">
              <a:latin typeface="メイリオ" panose="020B0604030504040204" pitchFamily="50" charset="-128"/>
              <a:ea typeface="メイリオ" panose="020B0604030504040204" pitchFamily="50" charset="-128"/>
            </a:endParaRPr>
          </a:p>
        </p:txBody>
      </p:sp>
      <p:sp>
        <p:nvSpPr>
          <p:cNvPr id="8" name="テキスト プレースホルダー 7">
            <a:extLst>
              <a:ext uri="{FF2B5EF4-FFF2-40B4-BE49-F238E27FC236}">
                <a16:creationId xmlns:a16="http://schemas.microsoft.com/office/drawing/2014/main" id="{955CC3A7-DD9A-E887-A929-DE6D4C1E47B9}"/>
              </a:ext>
            </a:extLst>
          </p:cNvPr>
          <p:cNvSpPr>
            <a:spLocks noGrp="1"/>
          </p:cNvSpPr>
          <p:nvPr>
            <p:ph type="body" sz="quarter" idx="13"/>
          </p:nvPr>
        </p:nvSpPr>
        <p:spPr>
          <a:xfrm>
            <a:off x="692066" y="1287338"/>
            <a:ext cx="3551111" cy="2014147"/>
          </a:xfrm>
        </p:spPr>
        <p:txBody>
          <a:bodyPr rtlCol="0"/>
          <a:lstStyle/>
          <a:p>
            <a:pPr rtl="0"/>
            <a:endParaRPr lang="en-US" altLang="ja-JP" dirty="0">
              <a:latin typeface="メイリオ" panose="020B0604030504040204" pitchFamily="50" charset="-128"/>
              <a:ea typeface="メイリオ" panose="020B0604030504040204" pitchFamily="50" charset="-128"/>
              <a:hlinkClick r:id="rId3"/>
            </a:endParaRPr>
          </a:p>
          <a:p>
            <a:r>
              <a:rPr lang="en-US" altLang="ja-JP" b="1" i="0" dirty="0" err="1">
                <a:solidFill>
                  <a:srgbClr val="0F0F0F"/>
                </a:solidFill>
                <a:effectLst/>
                <a:latin typeface="メイリオ" panose="020B0604030504040204" pitchFamily="50" charset="-128"/>
                <a:ea typeface="メイリオ" panose="020B0604030504040204" pitchFamily="50" charset="-128"/>
              </a:rPr>
              <a:t>youtube</a:t>
            </a:r>
            <a:endParaRPr lang="en-US" altLang="ja-JP" b="1" i="0" dirty="0">
              <a:solidFill>
                <a:srgbClr val="0F0F0F"/>
              </a:solidFill>
              <a:effectLst/>
              <a:latin typeface="メイリオ" panose="020B0604030504040204" pitchFamily="50" charset="-128"/>
              <a:ea typeface="メイリオ" panose="020B0604030504040204" pitchFamily="50" charset="-128"/>
            </a:endParaRPr>
          </a:p>
          <a:p>
            <a:r>
              <a:rPr lang="ja-JP" altLang="en-US" b="1" i="0" dirty="0">
                <a:solidFill>
                  <a:srgbClr val="0F0F0F"/>
                </a:solidFill>
                <a:effectLst/>
                <a:latin typeface="メイリオ" panose="020B0604030504040204" pitchFamily="50" charset="-128"/>
                <a:ea typeface="メイリオ" panose="020B0604030504040204" pitchFamily="50" charset="-128"/>
              </a:rPr>
              <a:t>石田月美、鈴木大介</a:t>
            </a:r>
            <a:endParaRPr lang="en-US" altLang="ja-JP" b="1" i="0" dirty="0">
              <a:solidFill>
                <a:srgbClr val="0F0F0F"/>
              </a:solidFill>
              <a:effectLst/>
              <a:latin typeface="メイリオ" panose="020B0604030504040204" pitchFamily="50" charset="-128"/>
              <a:ea typeface="メイリオ" panose="020B0604030504040204" pitchFamily="50" charset="-128"/>
            </a:endParaRPr>
          </a:p>
          <a:p>
            <a:r>
              <a:rPr lang="ja-JP" altLang="en-US" b="1" i="0" dirty="0">
                <a:solidFill>
                  <a:srgbClr val="0F0F0F"/>
                </a:solidFill>
                <a:effectLst/>
                <a:latin typeface="メイリオ" panose="020B0604030504040204" pitchFamily="50" charset="-128"/>
                <a:ea typeface="メイリオ" panose="020B0604030504040204" pitchFamily="50" charset="-128"/>
              </a:rPr>
              <a:t>「障害とパートナーシップ会議」</a:t>
            </a:r>
          </a:p>
        </p:txBody>
      </p:sp>
      <p:sp>
        <p:nvSpPr>
          <p:cNvPr id="17" name="テキスト プレースホルダー 16">
            <a:extLst>
              <a:ext uri="{FF2B5EF4-FFF2-40B4-BE49-F238E27FC236}">
                <a16:creationId xmlns:a16="http://schemas.microsoft.com/office/drawing/2014/main" id="{21A076CC-9414-293E-8AB1-B8C2EA1C5FEE}"/>
              </a:ext>
            </a:extLst>
          </p:cNvPr>
          <p:cNvSpPr>
            <a:spLocks noGrp="1"/>
          </p:cNvSpPr>
          <p:nvPr>
            <p:ph type="body" sz="quarter" idx="15"/>
          </p:nvPr>
        </p:nvSpPr>
        <p:spPr/>
        <p:txBody>
          <a:bodyPr rtlCol="0"/>
          <a:lstStyle/>
          <a:p>
            <a:pPr rtl="0"/>
            <a:r>
              <a:rPr lang="ja-JP" altLang="en-US" dirty="0"/>
              <a:t>あ</a:t>
            </a:r>
            <a:endParaRPr lang="ja-JP" altLang="is-IS" dirty="0"/>
          </a:p>
        </p:txBody>
      </p:sp>
      <p:sp>
        <p:nvSpPr>
          <p:cNvPr id="9" name="テキスト プレースホルダー 8">
            <a:extLst>
              <a:ext uri="{FF2B5EF4-FFF2-40B4-BE49-F238E27FC236}">
                <a16:creationId xmlns:a16="http://schemas.microsoft.com/office/drawing/2014/main" id="{EE754D37-3AA6-7249-76D8-52F85F4C158A}"/>
              </a:ext>
            </a:extLst>
          </p:cNvPr>
          <p:cNvSpPr>
            <a:spLocks noGrp="1"/>
          </p:cNvSpPr>
          <p:nvPr>
            <p:ph type="body" sz="quarter" idx="14"/>
          </p:nvPr>
        </p:nvSpPr>
        <p:spPr/>
        <p:txBody>
          <a:bodyPr rtlCol="0"/>
          <a:lstStyle/>
          <a:p>
            <a:pPr rtl="0"/>
            <a:r>
              <a:rPr lang="ja-JP" altLang="en-US" dirty="0"/>
              <a:t>あ</a:t>
            </a:r>
            <a:endParaRPr lang="ja-JP" altLang="is-IS" dirty="0"/>
          </a:p>
        </p:txBody>
      </p:sp>
      <p:sp>
        <p:nvSpPr>
          <p:cNvPr id="26" name="テキスト プレースホルダー 25">
            <a:extLst>
              <a:ext uri="{FF2B5EF4-FFF2-40B4-BE49-F238E27FC236}">
                <a16:creationId xmlns:a16="http://schemas.microsoft.com/office/drawing/2014/main" id="{FFCA4FA2-1095-105E-5606-3D90E73136C3}"/>
              </a:ext>
            </a:extLst>
          </p:cNvPr>
          <p:cNvSpPr>
            <a:spLocks noGrp="1"/>
          </p:cNvSpPr>
          <p:nvPr>
            <p:ph type="body" sz="quarter" idx="17"/>
          </p:nvPr>
        </p:nvSpPr>
        <p:spPr/>
        <p:txBody>
          <a:bodyPr rtlCol="0"/>
          <a:lstStyle/>
          <a:p>
            <a:pPr rtl="0"/>
            <a:r>
              <a:rPr lang="ja-JP" altLang="en-US" dirty="0"/>
              <a:t>あ</a:t>
            </a:r>
            <a:endParaRPr lang="ja-JP" altLang="is-IS" dirty="0"/>
          </a:p>
        </p:txBody>
      </p:sp>
      <p:sp>
        <p:nvSpPr>
          <p:cNvPr id="18" name="テキスト プレースホルダー 17">
            <a:extLst>
              <a:ext uri="{FF2B5EF4-FFF2-40B4-BE49-F238E27FC236}">
                <a16:creationId xmlns:a16="http://schemas.microsoft.com/office/drawing/2014/main" id="{871694C6-64CB-2042-D079-8D98D610EDB0}"/>
              </a:ext>
            </a:extLst>
          </p:cNvPr>
          <p:cNvSpPr>
            <a:spLocks noGrp="1"/>
          </p:cNvSpPr>
          <p:nvPr>
            <p:ph type="body" sz="quarter" idx="16"/>
          </p:nvPr>
        </p:nvSpPr>
        <p:spPr/>
        <p:txBody>
          <a:bodyPr rtlCol="0"/>
          <a:lstStyle/>
          <a:p>
            <a:pPr rtl="0"/>
            <a:r>
              <a:rPr lang="ja-JP" altLang="en-US" dirty="0"/>
              <a:t>あ</a:t>
            </a:r>
            <a:endParaRPr lang="ja-JP" altLang="is-IS" dirty="0"/>
          </a:p>
        </p:txBody>
      </p:sp>
      <p:pic>
        <p:nvPicPr>
          <p:cNvPr id="6" name="図 5">
            <a:extLst>
              <a:ext uri="{FF2B5EF4-FFF2-40B4-BE49-F238E27FC236}">
                <a16:creationId xmlns:a16="http://schemas.microsoft.com/office/drawing/2014/main" id="{EAFD3287-02D1-BFDE-A25B-247803EA31DB}"/>
              </a:ext>
            </a:extLst>
          </p:cNvPr>
          <p:cNvPicPr>
            <a:picLocks noChangeAspect="1"/>
          </p:cNvPicPr>
          <p:nvPr/>
        </p:nvPicPr>
        <p:blipFill>
          <a:blip r:embed="rId4"/>
          <a:stretch>
            <a:fillRect/>
          </a:stretch>
        </p:blipFill>
        <p:spPr>
          <a:xfrm rot="21416403">
            <a:off x="5233893" y="1946661"/>
            <a:ext cx="2486658" cy="3646264"/>
          </a:xfrm>
          <a:prstGeom prst="rect">
            <a:avLst/>
          </a:prstGeom>
        </p:spPr>
      </p:pic>
      <p:pic>
        <p:nvPicPr>
          <p:cNvPr id="10" name="図 9">
            <a:extLst>
              <a:ext uri="{FF2B5EF4-FFF2-40B4-BE49-F238E27FC236}">
                <a16:creationId xmlns:a16="http://schemas.microsoft.com/office/drawing/2014/main" id="{55FC1B3A-5ED0-8217-F968-6B13E63B0D2E}"/>
              </a:ext>
            </a:extLst>
          </p:cNvPr>
          <p:cNvPicPr>
            <a:picLocks noChangeAspect="1"/>
          </p:cNvPicPr>
          <p:nvPr/>
        </p:nvPicPr>
        <p:blipFill>
          <a:blip r:embed="rId5"/>
          <a:stretch>
            <a:fillRect/>
          </a:stretch>
        </p:blipFill>
        <p:spPr>
          <a:xfrm rot="21341827">
            <a:off x="1524681" y="3964243"/>
            <a:ext cx="2389865" cy="2749078"/>
          </a:xfrm>
          <a:prstGeom prst="rect">
            <a:avLst/>
          </a:prstGeom>
        </p:spPr>
      </p:pic>
      <p:pic>
        <p:nvPicPr>
          <p:cNvPr id="4" name="図 3">
            <a:extLst>
              <a:ext uri="{FF2B5EF4-FFF2-40B4-BE49-F238E27FC236}">
                <a16:creationId xmlns:a16="http://schemas.microsoft.com/office/drawing/2014/main" id="{3E6B00F2-EDF2-D005-D669-91DB9A4D9851}"/>
              </a:ext>
            </a:extLst>
          </p:cNvPr>
          <p:cNvPicPr>
            <a:picLocks noChangeAspect="1"/>
          </p:cNvPicPr>
          <p:nvPr/>
        </p:nvPicPr>
        <p:blipFill>
          <a:blip r:embed="rId6"/>
          <a:stretch>
            <a:fillRect/>
          </a:stretch>
        </p:blipFill>
        <p:spPr>
          <a:xfrm rot="521909">
            <a:off x="9097265" y="3397870"/>
            <a:ext cx="2121123" cy="3244505"/>
          </a:xfrm>
          <a:prstGeom prst="rect">
            <a:avLst/>
          </a:prstGeom>
        </p:spPr>
      </p:pic>
      <p:sp>
        <p:nvSpPr>
          <p:cNvPr id="7" name="テキスト ボックス 6">
            <a:extLst>
              <a:ext uri="{FF2B5EF4-FFF2-40B4-BE49-F238E27FC236}">
                <a16:creationId xmlns:a16="http://schemas.microsoft.com/office/drawing/2014/main" id="{8775496D-4D86-E9BB-258C-B5120E96A67D}"/>
              </a:ext>
            </a:extLst>
          </p:cNvPr>
          <p:cNvSpPr txBox="1"/>
          <p:nvPr/>
        </p:nvSpPr>
        <p:spPr>
          <a:xfrm>
            <a:off x="200062" y="3051863"/>
            <a:ext cx="6094140" cy="369332"/>
          </a:xfrm>
          <a:prstGeom prst="rect">
            <a:avLst/>
          </a:prstGeom>
          <a:noFill/>
        </p:spPr>
        <p:txBody>
          <a:bodyPr wrap="square">
            <a:spAutoFit/>
          </a:bodyPr>
          <a:lstStyle/>
          <a:p>
            <a:pPr rtl="0"/>
            <a:r>
              <a:rPr lang="en-US" altLang="ja-JP" dirty="0">
                <a:hlinkClick r:id="rId3"/>
              </a:rPr>
              <a:t>https://www.youtube.com/watch?v=Uf-x-Bw80hU</a:t>
            </a:r>
            <a:endParaRPr lang="en-US" altLang="ja-JP" dirty="0"/>
          </a:p>
        </p:txBody>
      </p:sp>
      <p:pic>
        <p:nvPicPr>
          <p:cNvPr id="5" name="図 4">
            <a:extLst>
              <a:ext uri="{FF2B5EF4-FFF2-40B4-BE49-F238E27FC236}">
                <a16:creationId xmlns:a16="http://schemas.microsoft.com/office/drawing/2014/main" id="{9C930CDE-1A9A-6F47-831D-8511E6742827}"/>
              </a:ext>
            </a:extLst>
          </p:cNvPr>
          <p:cNvPicPr>
            <a:picLocks noChangeAspect="1"/>
          </p:cNvPicPr>
          <p:nvPr/>
        </p:nvPicPr>
        <p:blipFill>
          <a:blip r:embed="rId7"/>
          <a:stretch>
            <a:fillRect/>
          </a:stretch>
        </p:blipFill>
        <p:spPr>
          <a:xfrm rot="263930">
            <a:off x="8979027" y="149456"/>
            <a:ext cx="2088608" cy="3076463"/>
          </a:xfrm>
          <a:prstGeom prst="rect">
            <a:avLst/>
          </a:prstGeom>
        </p:spPr>
      </p:pic>
    </p:spTree>
    <p:extLst>
      <p:ext uri="{BB962C8B-B14F-4D97-AF65-F5344CB8AC3E}">
        <p14:creationId xmlns:p14="http://schemas.microsoft.com/office/powerpoint/2010/main" val="32725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96D4E-8B4F-62B8-F551-56379B923E78}"/>
              </a:ext>
            </a:extLst>
          </p:cNvPr>
          <p:cNvSpPr>
            <a:spLocks noGrp="1"/>
          </p:cNvSpPr>
          <p:nvPr>
            <p:ph type="ctrTitle"/>
          </p:nvPr>
        </p:nvSpPr>
        <p:spPr>
          <a:xfrm>
            <a:off x="1614436" y="3005847"/>
            <a:ext cx="9144000" cy="883780"/>
          </a:xfrm>
        </p:spPr>
        <p:txBody>
          <a:bodyPr rtlCol="0"/>
          <a:lstStyle/>
          <a:p>
            <a:pPr rtl="0"/>
            <a:r>
              <a:rPr lang="ja-JP" altLang="en-US" sz="4400" dirty="0">
                <a:latin typeface="メイリオ" panose="020B0604030504040204" pitchFamily="50" charset="-128"/>
                <a:ea typeface="メイリオ" panose="020B0604030504040204" pitchFamily="50" charset="-128"/>
              </a:rPr>
              <a:t>ありがとうございました </a:t>
            </a:r>
          </a:p>
        </p:txBody>
      </p:sp>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5878135-3F5C-BB53-0082-122956799B79}"/>
              </a:ext>
            </a:extLst>
          </p:cNvPr>
          <p:cNvSpPr>
            <a:spLocks noGrp="1"/>
          </p:cNvSpPr>
          <p:nvPr>
            <p:ph type="title"/>
          </p:nvPr>
        </p:nvSpPr>
        <p:spPr/>
        <p:txBody>
          <a:bodyPr rtlCol="0"/>
          <a:lstStyle/>
          <a:p>
            <a:pPr rtl="0"/>
            <a:r>
              <a:rPr lang="ja-JP" altLang="en-US" sz="3600" dirty="0">
                <a:latin typeface="メイリオ" panose="020B0604030504040204" pitchFamily="50" charset="-128"/>
                <a:ea typeface="メイリオ" panose="020B0604030504040204" pitchFamily="50" charset="-128"/>
              </a:rPr>
              <a:t>お話しさせていただくこと</a:t>
            </a:r>
            <a:br>
              <a:rPr lang="en-US" altLang="ja-JP" sz="3600" dirty="0">
                <a:latin typeface="メイリオ" panose="020B0604030504040204" pitchFamily="50" charset="-128"/>
                <a:ea typeface="メイリオ" panose="020B0604030504040204" pitchFamily="50" charset="-128"/>
              </a:rPr>
            </a:br>
            <a:endParaRPr lang="ja-JP" altLang="en-US" sz="3600" dirty="0">
              <a:latin typeface="メイリオ" panose="020B0604030504040204" pitchFamily="50" charset="-128"/>
              <a:ea typeface="メイリオ" panose="020B0604030504040204" pitchFamily="50" charset="-128"/>
            </a:endParaRPr>
          </a:p>
        </p:txBody>
      </p:sp>
      <p:graphicFrame>
        <p:nvGraphicFramePr>
          <p:cNvPr id="2" name="表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2099680143"/>
              </p:ext>
            </p:extLst>
          </p:nvPr>
        </p:nvGraphicFramePr>
        <p:xfrm>
          <a:off x="6670624" y="1169988"/>
          <a:ext cx="5253090" cy="4838913"/>
        </p:xfrm>
        <a:graphic>
          <a:graphicData uri="http://schemas.openxmlformats.org/drawingml/2006/table">
            <a:tbl>
              <a:tblPr firstRow="1" bandRow="1"/>
              <a:tblGrid>
                <a:gridCol w="5253090">
                  <a:extLst>
                    <a:ext uri="{9D8B030D-6E8A-4147-A177-3AD203B41FA5}">
                      <a16:colId xmlns:a16="http://schemas.microsoft.com/office/drawing/2014/main" val="1563570424"/>
                    </a:ext>
                  </a:extLst>
                </a:gridCol>
              </a:tblGrid>
              <a:tr h="755631">
                <a:tc>
                  <a:txBody>
                    <a:bodyPr/>
                    <a:lstStyle/>
                    <a:p>
                      <a:pPr algn="r" rtl="0"/>
                      <a:r>
                        <a:rPr lang="ja-JP" altLang="en-US" sz="2400" baseline="0" dirty="0">
                          <a:latin typeface="メイリオ" panose="020B0604030504040204" pitchFamily="50" charset="-128"/>
                          <a:ea typeface="メイリオ" panose="020B0604030504040204" pitchFamily="50" charset="-128"/>
                        </a:rPr>
                        <a:t>自己紹介</a:t>
                      </a:r>
                      <a:endParaRPr lang="ja" sz="2400" baseline="0" dirty="0">
                        <a:latin typeface="メイリオ" panose="020B0604030504040204" pitchFamily="50" charset="-128"/>
                        <a:ea typeface="メイリオ" panose="020B0604030504040204" pitchFamily="50" charset="-128"/>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2400" baseline="0" dirty="0">
                          <a:latin typeface="メイリオ" panose="020B0604030504040204" pitchFamily="50" charset="-128"/>
                          <a:ea typeface="メイリオ" panose="020B0604030504040204" pitchFamily="50" charset="-128"/>
                          <a:cs typeface="Gill Sans Light" panose="020B0302020104020203" pitchFamily="34" charset="-79"/>
                        </a:rPr>
                        <a:t>私の実践経験から</a:t>
                      </a:r>
                      <a:endParaRPr lang="en-US" altLang="ja-JP" sz="2400" baseline="0" dirty="0">
                        <a:latin typeface="メイリオ" panose="020B0604030504040204" pitchFamily="50" charset="-128"/>
                        <a:ea typeface="メイリオ" panose="020B0604030504040204" pitchFamily="50" charset="-128"/>
                        <a:cs typeface="Gill Sans Light" panose="020B0302020104020203" pitchFamily="34" charset="-79"/>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2000" baseline="0" dirty="0">
                          <a:latin typeface="メイリオ" panose="020B0604030504040204" pitchFamily="50" charset="-128"/>
                          <a:ea typeface="メイリオ" panose="020B0604030504040204" pitchFamily="50" charset="-128"/>
                          <a:cs typeface="Gill Sans Light" panose="020B0302020104020203" pitchFamily="34" charset="-79"/>
                        </a:rPr>
                        <a:t>特性を有する女性との出会い</a:t>
                      </a:r>
                      <a:endParaRPr lang="en-US" altLang="ja-JP" sz="2000" baseline="0" dirty="0">
                        <a:latin typeface="メイリオ" panose="020B0604030504040204" pitchFamily="50" charset="-128"/>
                        <a:ea typeface="メイリオ" panose="020B0604030504040204" pitchFamily="50" charset="-128"/>
                        <a:cs typeface="Gill Sans Light" panose="020B0302020104020203" pitchFamily="34" charset="-79"/>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2400" baseline="0" dirty="0">
                          <a:latin typeface="メイリオ" panose="020B0604030504040204" pitchFamily="50" charset="-128"/>
                          <a:ea typeface="メイリオ" panose="020B0604030504040204" pitchFamily="50" charset="-128"/>
                          <a:cs typeface="Gill Sans Light" panose="020B0302020104020203" pitchFamily="34" charset="-79"/>
                        </a:rPr>
                        <a:t>発達障害について</a:t>
                      </a:r>
                      <a:endParaRPr lang="ja" sz="2400" baseline="0" dirty="0">
                        <a:latin typeface="メイリオ" panose="020B0604030504040204" pitchFamily="50" charset="-128"/>
                        <a:ea typeface="メイリオ" panose="020B0604030504040204" pitchFamily="50" charset="-128"/>
                        <a:cs typeface="Gill Sans Light" panose="020B0302020104020203" pitchFamily="34" charset="-79"/>
                      </a:endParaRPr>
                    </a:p>
                    <a:p>
                      <a:pPr marL="0" algn="r" defTabSz="914400" rtl="0" eaLnBrk="1" latinLnBrk="0" hangingPunct="1"/>
                      <a:endParaRPr lang="ja" sz="1800" kern="1200" baseline="0" dirty="0">
                        <a:solidFill>
                          <a:schemeClr val="tx1"/>
                        </a:solidFill>
                        <a:latin typeface="メイリオ" panose="020B0604030504040204" pitchFamily="50" charset="-128"/>
                        <a:ea typeface="メイリオ" panose="020B0604030504040204" pitchFamily="50" charset="-128"/>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0327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2400" baseline="0" dirty="0">
                          <a:latin typeface="メイリオ" panose="020B0604030504040204" pitchFamily="50" charset="-128"/>
                          <a:ea typeface="メイリオ" panose="020B0604030504040204" pitchFamily="50" charset="-128"/>
                          <a:cs typeface="Gill Sans Light" panose="020B0302020104020203" pitchFamily="34" charset="-79"/>
                        </a:rPr>
                        <a:t>発達障害特性を持つ人の声</a:t>
                      </a:r>
                      <a:endParaRPr lang="ja" sz="2400" baseline="0" dirty="0">
                        <a:latin typeface="メイリオ" panose="020B0604030504040204" pitchFamily="50" charset="-128"/>
                        <a:ea typeface="メイリオ" panose="020B0604030504040204" pitchFamily="50" charset="-128"/>
                        <a:cs typeface="Gill Sans Light" panose="020B0302020104020203" pitchFamily="34" charset="-79"/>
                      </a:endParaRPr>
                    </a:p>
                    <a:p>
                      <a:pPr marL="0" algn="r" defTabSz="914400" rtl="0" eaLnBrk="1" latinLnBrk="0" hangingPunct="1"/>
                      <a:endParaRPr lang="ja" sz="1800" kern="1200" baseline="0" dirty="0">
                        <a:solidFill>
                          <a:schemeClr val="tx1"/>
                        </a:solidFill>
                        <a:latin typeface="メイリオ" panose="020B0604030504040204" pitchFamily="50" charset="-128"/>
                        <a:ea typeface="メイリオ" panose="020B0604030504040204" pitchFamily="50" charset="-128"/>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9205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2400" baseline="0" dirty="0">
                          <a:latin typeface="メイリオ" panose="020B0604030504040204" pitchFamily="50" charset="-128"/>
                          <a:ea typeface="メイリオ" panose="020B0604030504040204" pitchFamily="50" charset="-128"/>
                          <a:cs typeface="Gill Sans Light" panose="020B0302020104020203" pitchFamily="34" charset="-79"/>
                        </a:rPr>
                        <a:t>フリートーク</a:t>
                      </a:r>
                      <a:br>
                        <a:rPr lang="en-US" altLang="ja-JP" sz="2400" baseline="0" dirty="0">
                          <a:latin typeface="メイリオ" panose="020B0604030504040204" pitchFamily="50" charset="-128"/>
                          <a:ea typeface="メイリオ" panose="020B0604030504040204" pitchFamily="50" charset="-128"/>
                          <a:cs typeface="Gill Sans Light" panose="020B0302020104020203" pitchFamily="34" charset="-79"/>
                        </a:rPr>
                      </a:br>
                      <a:endParaRPr lang="ja" sz="1800" kern="1200" baseline="0" dirty="0">
                        <a:solidFill>
                          <a:schemeClr val="tx1"/>
                        </a:solidFill>
                        <a:latin typeface="メイリオ" panose="020B0604030504040204" pitchFamily="50" charset="-128"/>
                        <a:ea typeface="メイリオ" panose="020B0604030504040204" pitchFamily="50" charset="-128"/>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タイトル 25">
            <a:extLst>
              <a:ext uri="{FF2B5EF4-FFF2-40B4-BE49-F238E27FC236}">
                <a16:creationId xmlns:a16="http://schemas.microsoft.com/office/drawing/2014/main" id="{70BA96D9-2E56-3DBD-6315-048A1B2800FB}"/>
              </a:ext>
            </a:extLst>
          </p:cNvPr>
          <p:cNvSpPr>
            <a:spLocks noGrp="1"/>
          </p:cNvSpPr>
          <p:nvPr>
            <p:ph type="title"/>
          </p:nvPr>
        </p:nvSpPr>
        <p:spPr>
          <a:xfrm>
            <a:off x="604352" y="226540"/>
            <a:ext cx="6502620" cy="676656"/>
          </a:xfrm>
        </p:spPr>
        <p:txBody>
          <a:bodyPr rtlCol="0"/>
          <a:lstStyle/>
          <a:p>
            <a:pPr rtl="0"/>
            <a:r>
              <a:rPr lang="ja-JP" altLang="en-US" sz="4000" dirty="0">
                <a:latin typeface="メイリオ" panose="020B0604030504040204" pitchFamily="50" charset="-128"/>
                <a:ea typeface="メイリオ" panose="020B0604030504040204" pitchFamily="50" charset="-128"/>
              </a:rPr>
              <a:t>自己紹介</a:t>
            </a:r>
          </a:p>
        </p:txBody>
      </p:sp>
      <p:sp>
        <p:nvSpPr>
          <p:cNvPr id="27" name="テキスト プレースホルダー 26">
            <a:extLst>
              <a:ext uri="{FF2B5EF4-FFF2-40B4-BE49-F238E27FC236}">
                <a16:creationId xmlns:a16="http://schemas.microsoft.com/office/drawing/2014/main" id="{64C89AC3-3D7A-65BB-C3F4-2B1CB19E78D1}"/>
              </a:ext>
            </a:extLst>
          </p:cNvPr>
          <p:cNvSpPr>
            <a:spLocks noGrp="1"/>
          </p:cNvSpPr>
          <p:nvPr>
            <p:ph type="body" sz="half" idx="2"/>
          </p:nvPr>
        </p:nvSpPr>
        <p:spPr>
          <a:xfrm>
            <a:off x="604352" y="1025859"/>
            <a:ext cx="8734201" cy="5224112"/>
          </a:xfrm>
        </p:spPr>
        <p:txBody>
          <a:bodyPr rtlCol="0">
            <a:noAutofit/>
          </a:bodyPr>
          <a:lstStyle/>
          <a:p>
            <a:pPr rtl="0">
              <a:lnSpc>
                <a:spcPct val="120000"/>
              </a:lnSpc>
            </a:pPr>
            <a:r>
              <a:rPr lang="ja-JP" altLang="en-US" sz="2400" dirty="0">
                <a:latin typeface="メイリオ" panose="020B0604030504040204" pitchFamily="50" charset="-128"/>
                <a:ea typeface="メイリオ" panose="020B0604030504040204" pitchFamily="50" charset="-128"/>
              </a:rPr>
              <a:t>助産師</a:t>
            </a:r>
            <a:endParaRPr lang="en-US" altLang="ja-JP" sz="2400" dirty="0">
              <a:latin typeface="メイリオ" panose="020B0604030504040204" pitchFamily="50" charset="-128"/>
              <a:ea typeface="メイリオ" panose="020B0604030504040204" pitchFamily="50" charset="-128"/>
            </a:endParaRPr>
          </a:p>
          <a:p>
            <a:pPr marL="285750" indent="-285750" rtl="0">
              <a:lnSpc>
                <a:spcPct val="120000"/>
              </a:lnSpc>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臨床（産科婦人科・小児科・</a:t>
            </a:r>
            <a:r>
              <a:rPr lang="en-US" altLang="ja-JP" sz="2400" dirty="0">
                <a:latin typeface="メイリオ" panose="020B0604030504040204" pitchFamily="50" charset="-128"/>
                <a:ea typeface="メイリオ" panose="020B0604030504040204" pitchFamily="50" charset="-128"/>
              </a:rPr>
              <a:t>NICU)</a:t>
            </a:r>
          </a:p>
          <a:p>
            <a:pPr marL="285750" indent="-285750" rtl="0">
              <a:lnSpc>
                <a:spcPct val="120000"/>
              </a:lnSpc>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地域開業助産師</a:t>
            </a:r>
            <a:endParaRPr lang="en-US" altLang="ja-JP" sz="2400" dirty="0">
              <a:latin typeface="メイリオ" panose="020B0604030504040204" pitchFamily="50" charset="-128"/>
              <a:ea typeface="メイリオ" panose="020B0604030504040204" pitchFamily="50" charset="-128"/>
            </a:endParaRPr>
          </a:p>
          <a:p>
            <a:pPr rtl="0">
              <a:lnSpc>
                <a:spcPct val="120000"/>
              </a:lnSpc>
            </a:pPr>
            <a:r>
              <a:rPr lang="ja-JP" altLang="en-US" sz="2400" dirty="0">
                <a:latin typeface="メイリオ" panose="020B0604030504040204" pitchFamily="50" charset="-128"/>
                <a:ea typeface="メイリオ" panose="020B0604030504040204" pitchFamily="50" charset="-128"/>
              </a:rPr>
              <a:t>　（産後ケア・新生児家庭訪問・母子保健事業）</a:t>
            </a:r>
            <a:endParaRPr lang="en-US" altLang="ja-JP" sz="2400" dirty="0">
              <a:latin typeface="メイリオ" panose="020B0604030504040204" pitchFamily="50" charset="-128"/>
              <a:ea typeface="メイリオ" panose="020B0604030504040204" pitchFamily="50" charset="-128"/>
            </a:endParaRPr>
          </a:p>
          <a:p>
            <a:pPr marL="285750" indent="-285750" rtl="0">
              <a:lnSpc>
                <a:spcPct val="120000"/>
              </a:lnSpc>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助産師教育（臨床実習非常勤講師）</a:t>
            </a:r>
            <a:endParaRPr lang="en-US" altLang="ja-JP" sz="2400" dirty="0">
              <a:latin typeface="メイリオ" panose="020B0604030504040204" pitchFamily="50" charset="-128"/>
              <a:ea typeface="メイリオ" panose="020B0604030504040204" pitchFamily="50" charset="-128"/>
            </a:endParaRPr>
          </a:p>
          <a:p>
            <a:pPr marL="285750" indent="-285750" rtl="0">
              <a:lnSpc>
                <a:spcPct val="120000"/>
              </a:lnSpc>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a:p>
            <a:pPr rtl="0">
              <a:lnSpc>
                <a:spcPct val="120000"/>
              </a:lnSpc>
            </a:pPr>
            <a:r>
              <a:rPr lang="ja-JP" altLang="en-US" sz="2400" dirty="0">
                <a:latin typeface="メイリオ" panose="020B0604030504040204" pitchFamily="50" charset="-128"/>
                <a:ea typeface="メイリオ" panose="020B0604030504040204" pitchFamily="50" charset="-128"/>
              </a:rPr>
              <a:t>学生</a:t>
            </a:r>
            <a:endParaRPr lang="en-US" altLang="ja-JP" sz="2400" dirty="0">
              <a:latin typeface="メイリオ" panose="020B0604030504040204" pitchFamily="50" charset="-128"/>
              <a:ea typeface="メイリオ" panose="020B0604030504040204" pitchFamily="50" charset="-128"/>
            </a:endParaRPr>
          </a:p>
          <a:p>
            <a:pPr rtl="0">
              <a:lnSpc>
                <a:spcPct val="120000"/>
              </a:lnSpc>
            </a:pPr>
            <a:r>
              <a:rPr lang="ja-JP" altLang="en-US" sz="2400" dirty="0">
                <a:latin typeface="メイリオ" panose="020B0604030504040204" pitchFamily="50" charset="-128"/>
                <a:ea typeface="メイリオ" panose="020B0604030504040204" pitchFamily="50" charset="-128"/>
              </a:rPr>
              <a:t>・大阪府立大学大学院看護学研究科　母性看護学分野</a:t>
            </a:r>
            <a:endParaRPr lang="en-US" altLang="ja-JP" sz="2400" dirty="0">
              <a:latin typeface="メイリオ" panose="020B0604030504040204" pitchFamily="50" charset="-128"/>
              <a:ea typeface="メイリオ" panose="020B0604030504040204" pitchFamily="50" charset="-128"/>
            </a:endParaRPr>
          </a:p>
          <a:p>
            <a:pPr rtl="0">
              <a:lnSpc>
                <a:spcPct val="120000"/>
              </a:lnSpc>
            </a:pPr>
            <a:r>
              <a:rPr lang="ja-JP" altLang="en-US" sz="2000" dirty="0">
                <a:latin typeface="メイリオ" panose="020B0604030504040204" pitchFamily="50" charset="-128"/>
                <a:ea typeface="メイリオ" panose="020B0604030504040204" pitchFamily="50" charset="-128"/>
              </a:rPr>
              <a:t>　研究テーマ：発達障害特性を有する女性の産前産後における支援</a:t>
            </a:r>
            <a:endParaRPr lang="en-US" altLang="ja-JP" sz="2000" dirty="0">
              <a:latin typeface="メイリオ" panose="020B0604030504040204" pitchFamily="50" charset="-128"/>
              <a:ea typeface="メイリオ" panose="020B0604030504040204" pitchFamily="50" charset="-128"/>
            </a:endParaRPr>
          </a:p>
          <a:p>
            <a:pPr rtl="0">
              <a:lnSpc>
                <a:spcPct val="120000"/>
              </a:lnSpc>
            </a:pPr>
            <a:endParaRPr lang="en-US" altLang="ja-JP" sz="2400" dirty="0">
              <a:latin typeface="メイリオ" panose="020B0604030504040204" pitchFamily="50" charset="-128"/>
              <a:ea typeface="メイリオ" panose="020B0604030504040204" pitchFamily="50" charset="-128"/>
            </a:endParaRPr>
          </a:p>
          <a:p>
            <a:pPr rtl="0">
              <a:lnSpc>
                <a:spcPct val="120000"/>
              </a:lnSpc>
            </a:pPr>
            <a:r>
              <a:rPr lang="ja-JP" altLang="en-US" sz="2400" dirty="0">
                <a:latin typeface="メイリオ" panose="020B0604030504040204" pitchFamily="50" charset="-128"/>
                <a:ea typeface="メイリオ" panose="020B0604030504040204" pitchFamily="50" charset="-128"/>
              </a:rPr>
              <a:t>母親</a:t>
            </a:r>
            <a:endParaRPr lang="en-US" altLang="ja-JP" sz="2400" dirty="0">
              <a:latin typeface="メイリオ" panose="020B0604030504040204" pitchFamily="50" charset="-128"/>
              <a:ea typeface="メイリオ" panose="020B0604030504040204" pitchFamily="50" charset="-128"/>
            </a:endParaRPr>
          </a:p>
          <a:p>
            <a:pPr rtl="0">
              <a:lnSpc>
                <a:spcPct val="120000"/>
              </a:lnSpc>
            </a:pPr>
            <a:r>
              <a:rPr lang="ja-JP" altLang="en-US" sz="2400" dirty="0">
                <a:latin typeface="メイリオ" panose="020B0604030504040204" pitchFamily="50" charset="-128"/>
                <a:ea typeface="メイリオ" panose="020B0604030504040204" pitchFamily="50" charset="-128"/>
              </a:rPr>
              <a:t>・夫、中</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女子、小</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男子、チワワ♂（生後</a:t>
            </a:r>
            <a:r>
              <a:rPr lang="en-US" altLang="ja-JP" sz="2400" dirty="0">
                <a:latin typeface="メイリオ" panose="020B0604030504040204" pitchFamily="50" charset="-128"/>
                <a:ea typeface="メイリオ" panose="020B0604030504040204" pitchFamily="50" charset="-128"/>
              </a:rPr>
              <a:t>9</a:t>
            </a:r>
            <a:r>
              <a:rPr lang="ja-JP" altLang="en-US" sz="2400" dirty="0">
                <a:latin typeface="メイリオ" panose="020B0604030504040204" pitchFamily="50" charset="-128"/>
                <a:ea typeface="メイリオ" panose="020B0604030504040204" pitchFamily="50" charset="-128"/>
              </a:rPr>
              <a:t>週）</a:t>
            </a:r>
            <a:endParaRPr lang="en-US" altLang="ja-JP" sz="2400" dirty="0">
              <a:latin typeface="メイリオ" panose="020B0604030504040204" pitchFamily="50" charset="-128"/>
              <a:ea typeface="メイリオ" panose="020B0604030504040204" pitchFamily="50" charset="-128"/>
            </a:endParaRPr>
          </a:p>
          <a:p>
            <a:pPr rtl="0">
              <a:lnSpc>
                <a:spcPct val="120000"/>
              </a:lnSpc>
            </a:pPr>
            <a:endParaRPr lang="en-US" altLang="ja-JP" sz="2400" dirty="0">
              <a:latin typeface="メイリオ" panose="020B0604030504040204" pitchFamily="50" charset="-128"/>
              <a:ea typeface="メイリオ" panose="020B0604030504040204" pitchFamily="50" charset="-128"/>
            </a:endParaRPr>
          </a:p>
          <a:p>
            <a:pPr rtl="0">
              <a:lnSpc>
                <a:spcPct val="120000"/>
              </a:lnSpc>
            </a:pPr>
            <a:endParaRPr lang="en-US" altLang="ja-JP" sz="2400" dirty="0">
              <a:latin typeface="メイリオ" panose="020B0604030504040204" pitchFamily="50" charset="-128"/>
              <a:ea typeface="メイリオ" panose="020B0604030504040204" pitchFamily="50" charset="-128"/>
            </a:endParaRPr>
          </a:p>
          <a:p>
            <a:pPr marL="285750" indent="-285750" rtl="0">
              <a:lnSpc>
                <a:spcPct val="120000"/>
              </a:lnSpc>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p:txBody>
      </p:sp>
      <p:pic>
        <p:nvPicPr>
          <p:cNvPr id="8" name="図プレースホルダー 7" descr="ぬいぐるみを抱いている猫&#10;&#10;低い精度で自動的に生成された説明">
            <a:extLst>
              <a:ext uri="{FF2B5EF4-FFF2-40B4-BE49-F238E27FC236}">
                <a16:creationId xmlns:a16="http://schemas.microsoft.com/office/drawing/2014/main" id="{457AE804-F641-F23C-5C7A-3A9B1B141F83}"/>
              </a:ext>
            </a:extLst>
          </p:cNvPr>
          <p:cNvPicPr>
            <a:picLocks noGrp="1" noChangeAspect="1"/>
          </p:cNvPicPr>
          <p:nvPr>
            <p:ph type="pic" idx="1"/>
          </p:nvPr>
        </p:nvPicPr>
        <p:blipFill rotWithShape="1">
          <a:blip r:embed="rId3"/>
          <a:srcRect l="-959" t="682" r="37185" b="27160"/>
          <a:stretch/>
        </p:blipFill>
        <p:spPr>
          <a:xfrm rot="5400000">
            <a:off x="8619835" y="2789265"/>
            <a:ext cx="3664357" cy="3257055"/>
          </a:xfrm>
        </p:spPr>
      </p:pic>
      <p:sp>
        <p:nvSpPr>
          <p:cNvPr id="2" name="スライド番号プレースホルダー 1">
            <a:extLst>
              <a:ext uri="{FF2B5EF4-FFF2-40B4-BE49-F238E27FC236}">
                <a16:creationId xmlns:a16="http://schemas.microsoft.com/office/drawing/2014/main" id="{87DF0F68-3D70-2ED7-0C53-9C12CB96E1BF}"/>
              </a:ext>
            </a:extLst>
          </p:cNvPr>
          <p:cNvSpPr>
            <a:spLocks noGrp="1"/>
          </p:cNvSpPr>
          <p:nvPr>
            <p:ph type="sldNum" sz="quarter" idx="12"/>
          </p:nvPr>
        </p:nvSpPr>
        <p:spPr/>
        <p:txBody>
          <a:bodyPr/>
          <a:lstStyle/>
          <a:p>
            <a:fld id="{58FB4751-880F-D840-AAA9-3A15815CC996}" type="slidenum">
              <a:rPr lang="en-US" altLang="ja-JP" smtClean="0"/>
              <a:pPr/>
              <a:t>3</a:t>
            </a:fld>
            <a:endParaRPr lang="ja-JP" altLang="en-US"/>
          </a:p>
        </p:txBody>
      </p:sp>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CD1D6FF-1122-B11D-0CE3-E62BA27376FA}"/>
              </a:ext>
            </a:extLst>
          </p:cNvPr>
          <p:cNvSpPr>
            <a:spLocks noGrp="1"/>
          </p:cNvSpPr>
          <p:nvPr>
            <p:ph type="title"/>
          </p:nvPr>
        </p:nvSpPr>
        <p:spPr>
          <a:xfrm>
            <a:off x="576072" y="515552"/>
            <a:ext cx="10515600" cy="676656"/>
          </a:xfrm>
        </p:spPr>
        <p:txBody>
          <a:bodyPr rtlCol="0"/>
          <a:lstStyle/>
          <a:p>
            <a:pPr rtl="0"/>
            <a:r>
              <a:rPr lang="ja-JP" altLang="en-US" sz="4000" dirty="0">
                <a:latin typeface="メイリオ" panose="020B0604030504040204" pitchFamily="50" charset="-128"/>
                <a:ea typeface="メイリオ" panose="020B0604030504040204" pitchFamily="50" charset="-128"/>
              </a:rPr>
              <a:t>私の実践経験から</a:t>
            </a:r>
            <a:endParaRPr lang="en-US" altLang="ja-JP" sz="40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5501E005-6575-A7A2-6AB5-14F021C3BFD8}"/>
              </a:ext>
            </a:extLst>
          </p:cNvPr>
          <p:cNvSpPr>
            <a:spLocks noGrp="1"/>
          </p:cNvSpPr>
          <p:nvPr>
            <p:ph idx="1"/>
          </p:nvPr>
        </p:nvSpPr>
        <p:spPr>
          <a:xfrm>
            <a:off x="576072" y="1339644"/>
            <a:ext cx="9363456" cy="3877056"/>
          </a:xfrm>
        </p:spPr>
        <p:txBody>
          <a:bodyPr/>
          <a:lstStyle/>
          <a:p>
            <a:r>
              <a:rPr lang="ja-JP" altLang="en-US" dirty="0">
                <a:latin typeface="メイリオ" panose="020B0604030504040204" pitchFamily="50" charset="-128"/>
                <a:ea typeface="メイリオ" panose="020B0604030504040204" pitchFamily="50" charset="-128"/>
              </a:rPr>
              <a:t>事例１</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ADHD</a:t>
            </a:r>
            <a:r>
              <a:rPr lang="ja-JP" altLang="en-US" dirty="0">
                <a:latin typeface="メイリオ" panose="020B0604030504040204" pitchFamily="50" charset="-128"/>
                <a:ea typeface="メイリオ" panose="020B0604030504040204" pitchFamily="50" charset="-128"/>
              </a:rPr>
              <a:t>の診断を受けた後の育児不安</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事例２</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「赤ちゃんのにおい、抱っこする感覚が気持ち悪い」</a:t>
            </a:r>
            <a:endParaRPr lang="en-US" altLang="ja-JP" dirty="0">
              <a:latin typeface="メイリオ" panose="020B0604030504040204" pitchFamily="50" charset="-128"/>
              <a:ea typeface="メイリオ" panose="020B0604030504040204" pitchFamily="50" charset="-128"/>
            </a:endParaRPr>
          </a:p>
        </p:txBody>
      </p:sp>
      <p:sp>
        <p:nvSpPr>
          <p:cNvPr id="6" name="思考の吹き出し: 雲形 5">
            <a:extLst>
              <a:ext uri="{FF2B5EF4-FFF2-40B4-BE49-F238E27FC236}">
                <a16:creationId xmlns:a16="http://schemas.microsoft.com/office/drawing/2014/main" id="{469A632D-F247-D555-601C-9E8433C59046}"/>
              </a:ext>
            </a:extLst>
          </p:cNvPr>
          <p:cNvSpPr/>
          <p:nvPr/>
        </p:nvSpPr>
        <p:spPr>
          <a:xfrm>
            <a:off x="89621" y="4098470"/>
            <a:ext cx="9863679" cy="2185227"/>
          </a:xfrm>
          <a:prstGeom prst="cloudCallout">
            <a:avLst>
              <a:gd name="adj1" fmla="val 76496"/>
              <a:gd name="adj2" fmla="val 32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どのような考え・気持ちで子育てしてるのか？</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子育てへの困難感が他の女性となんだか違う気がする・・・</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私（助産師）ができる支援は？</a:t>
            </a:r>
          </a:p>
        </p:txBody>
      </p:sp>
      <p:pic>
        <p:nvPicPr>
          <p:cNvPr id="1026" name="Picture 2" descr="女性の表情のイラスト「疑問」">
            <a:extLst>
              <a:ext uri="{FF2B5EF4-FFF2-40B4-BE49-F238E27FC236}">
                <a16:creationId xmlns:a16="http://schemas.microsoft.com/office/drawing/2014/main" id="{62FAE59D-A75C-A30E-3734-C87555069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494" y="4581343"/>
            <a:ext cx="1531885" cy="188346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DD64B4F7-1EB8-F4D5-D58B-9296284B2E0A}"/>
              </a:ext>
            </a:extLst>
          </p:cNvPr>
          <p:cNvSpPr>
            <a:spLocks noGrp="1"/>
          </p:cNvSpPr>
          <p:nvPr>
            <p:ph type="sldNum" sz="quarter" idx="12"/>
          </p:nvPr>
        </p:nvSpPr>
        <p:spPr/>
        <p:txBody>
          <a:bodyPr/>
          <a:lstStyle/>
          <a:p>
            <a:fld id="{58FB4751-880F-D840-AAA9-3A15815CC996}" type="slidenum">
              <a:rPr lang="en-US" altLang="ja-JP" smtClean="0"/>
              <a:pPr/>
              <a:t>4</a:t>
            </a:fld>
            <a:endParaRPr lang="ja-JP" altLang="en-US"/>
          </a:p>
        </p:txBody>
      </p:sp>
    </p:spTree>
    <p:extLst>
      <p:ext uri="{BB962C8B-B14F-4D97-AF65-F5344CB8AC3E}">
        <p14:creationId xmlns:p14="http://schemas.microsoft.com/office/powerpoint/2010/main" val="169908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6951653-A421-288C-CC5E-5A41F3105115}"/>
              </a:ext>
            </a:extLst>
          </p:cNvPr>
          <p:cNvSpPr>
            <a:spLocks noGrp="1"/>
          </p:cNvSpPr>
          <p:nvPr>
            <p:ph type="title"/>
          </p:nvPr>
        </p:nvSpPr>
        <p:spPr>
          <a:xfrm>
            <a:off x="391244" y="5635141"/>
            <a:ext cx="12021249" cy="676656"/>
          </a:xfrm>
        </p:spPr>
        <p:txBody>
          <a:bodyPr/>
          <a:lstStyle/>
          <a:p>
            <a:r>
              <a:rPr lang="ja-JP" altLang="en-US" sz="2800" dirty="0">
                <a:latin typeface="メイリオ" panose="020B0604030504040204" pitchFamily="50" charset="-128"/>
                <a:ea typeface="メイリオ" panose="020B0604030504040204" pitchFamily="50" charset="-128"/>
              </a:rPr>
              <a:t>支援者が「発達障害」を理解したら、より良い支援ができるのでは</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902F763D-7C8D-9F81-DDB4-1917ECC943D8}"/>
              </a:ext>
            </a:extLst>
          </p:cNvPr>
          <p:cNvPicPr>
            <a:picLocks noChangeAspect="1"/>
          </p:cNvPicPr>
          <p:nvPr/>
        </p:nvPicPr>
        <p:blipFill>
          <a:blip r:embed="rId2"/>
          <a:stretch>
            <a:fillRect/>
          </a:stretch>
        </p:blipFill>
        <p:spPr>
          <a:xfrm rot="21421706">
            <a:off x="577339" y="1086660"/>
            <a:ext cx="2549489" cy="3986966"/>
          </a:xfrm>
          <a:prstGeom prst="rect">
            <a:avLst/>
          </a:prstGeom>
        </p:spPr>
      </p:pic>
      <p:sp>
        <p:nvSpPr>
          <p:cNvPr id="10" name="テキスト ボックス 9">
            <a:extLst>
              <a:ext uri="{FF2B5EF4-FFF2-40B4-BE49-F238E27FC236}">
                <a16:creationId xmlns:a16="http://schemas.microsoft.com/office/drawing/2014/main" id="{5FD79F5F-7248-BA6F-F0D3-44FBDB2CA82C}"/>
              </a:ext>
            </a:extLst>
          </p:cNvPr>
          <p:cNvSpPr txBox="1"/>
          <p:nvPr/>
        </p:nvSpPr>
        <p:spPr>
          <a:xfrm>
            <a:off x="3399696" y="546203"/>
            <a:ext cx="8693578"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自分が発達障害を抱えることに気づかず、</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生きづらい思いをしているのは、とりわけ母親です</a:t>
            </a:r>
          </a:p>
        </p:txBody>
      </p:sp>
      <p:sp>
        <p:nvSpPr>
          <p:cNvPr id="11" name="テキスト ボックス 10">
            <a:extLst>
              <a:ext uri="{FF2B5EF4-FFF2-40B4-BE49-F238E27FC236}">
                <a16:creationId xmlns:a16="http://schemas.microsoft.com/office/drawing/2014/main" id="{49D6E7B2-EB6C-30FD-0A99-917BFB3B4ADB}"/>
              </a:ext>
            </a:extLst>
          </p:cNvPr>
          <p:cNvSpPr txBox="1"/>
          <p:nvPr/>
        </p:nvSpPr>
        <p:spPr>
          <a:xfrm>
            <a:off x="3851628" y="1500310"/>
            <a:ext cx="7686244" cy="5192191"/>
          </a:xfrm>
          <a:prstGeom prst="rect">
            <a:avLst/>
          </a:prstGeom>
          <a:noFill/>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なんだかうまくいかない母親たち</a:t>
            </a:r>
            <a:r>
              <a:rPr kumimoji="1" lang="en-US" altLang="ja-JP" sz="2800" dirty="0">
                <a:latin typeface="メイリオ" panose="020B0604030504040204" pitchFamily="50" charset="-128"/>
                <a:ea typeface="メイリオ" panose="020B0604030504040204" pitchFamily="50" charset="-128"/>
              </a:rPr>
              <a:t>…</a:t>
            </a:r>
          </a:p>
          <a:p>
            <a:pPr>
              <a:lnSpc>
                <a:spcPct val="150000"/>
              </a:lnSpc>
            </a:pPr>
            <a:r>
              <a:rPr kumimoji="1" lang="ja-JP" altLang="en-US" sz="2800" dirty="0">
                <a:latin typeface="メイリオ" panose="020B0604030504040204" pitchFamily="50" charset="-128"/>
                <a:ea typeface="メイリオ" panose="020B0604030504040204" pitchFamily="50" charset="-128"/>
              </a:rPr>
              <a:t>　・子どもをどう愛していいかわからない</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・感情のコントロールが難しい</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・子育てがつらい、負担に感じる</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・家事を上手にこなせない</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・夫婦関係が上手くいかない</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a:t>
            </a:r>
          </a:p>
        </p:txBody>
      </p:sp>
      <p:sp>
        <p:nvSpPr>
          <p:cNvPr id="2" name="スライド番号プレースホルダー 1">
            <a:extLst>
              <a:ext uri="{FF2B5EF4-FFF2-40B4-BE49-F238E27FC236}">
                <a16:creationId xmlns:a16="http://schemas.microsoft.com/office/drawing/2014/main" id="{2BE26AE4-682A-ECCB-C7CF-9625288CCF1E}"/>
              </a:ext>
            </a:extLst>
          </p:cNvPr>
          <p:cNvSpPr>
            <a:spLocks noGrp="1"/>
          </p:cNvSpPr>
          <p:nvPr>
            <p:ph type="sldNum" sz="quarter" idx="12"/>
          </p:nvPr>
        </p:nvSpPr>
        <p:spPr/>
        <p:txBody>
          <a:bodyPr/>
          <a:lstStyle/>
          <a:p>
            <a:fld id="{58FB4751-880F-D840-AAA9-3A15815CC996}" type="slidenum">
              <a:rPr lang="en-US" altLang="ja-JP" smtClean="0"/>
              <a:pPr/>
              <a:t>5</a:t>
            </a:fld>
            <a:endParaRPr lang="ja-JP" altLang="en-US"/>
          </a:p>
        </p:txBody>
      </p:sp>
    </p:spTree>
    <p:extLst>
      <p:ext uri="{BB962C8B-B14F-4D97-AF65-F5344CB8AC3E}">
        <p14:creationId xmlns:p14="http://schemas.microsoft.com/office/powerpoint/2010/main" val="165408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pic>
        <p:nvPicPr>
          <p:cNvPr id="10" name="コンテンツ プレースホルダー 9">
            <a:extLst>
              <a:ext uri="{FF2B5EF4-FFF2-40B4-BE49-F238E27FC236}">
                <a16:creationId xmlns:a16="http://schemas.microsoft.com/office/drawing/2014/main" id="{AC7C6B6F-2CF3-03F7-4B97-538886310070}"/>
              </a:ext>
            </a:extLst>
          </p:cNvPr>
          <p:cNvPicPr>
            <a:picLocks noGrp="1" noChangeAspect="1"/>
          </p:cNvPicPr>
          <p:nvPr>
            <p:ph idx="1"/>
          </p:nvPr>
        </p:nvPicPr>
        <p:blipFill rotWithShape="1">
          <a:blip r:embed="rId3"/>
          <a:srcRect l="4853" t="2156" r="4275" b="3767"/>
          <a:stretch/>
        </p:blipFill>
        <p:spPr>
          <a:xfrm>
            <a:off x="144967" y="1169090"/>
            <a:ext cx="7081024" cy="4944527"/>
          </a:xfrm>
        </p:spPr>
      </p:pic>
      <p:sp>
        <p:nvSpPr>
          <p:cNvPr id="3" name="タイトル 2">
            <a:extLst>
              <a:ext uri="{FF2B5EF4-FFF2-40B4-BE49-F238E27FC236}">
                <a16:creationId xmlns:a16="http://schemas.microsoft.com/office/drawing/2014/main" id="{79D4ADC4-01B6-AA8C-9B56-49464B100BE3}"/>
              </a:ext>
            </a:extLst>
          </p:cNvPr>
          <p:cNvSpPr>
            <a:spLocks noGrp="1"/>
          </p:cNvSpPr>
          <p:nvPr>
            <p:ph type="title"/>
          </p:nvPr>
        </p:nvSpPr>
        <p:spPr>
          <a:xfrm>
            <a:off x="176784" y="366157"/>
            <a:ext cx="10515600" cy="676656"/>
          </a:xfrm>
        </p:spPr>
        <p:txBody>
          <a:bodyPr rtlCol="0"/>
          <a:lstStyle/>
          <a:p>
            <a:pPr rtl="0"/>
            <a:r>
              <a:rPr lang="ja-JP" altLang="en-US" sz="4000" u="sng" dirty="0">
                <a:latin typeface="メイリオ" panose="020B0604030504040204" pitchFamily="50" charset="-128"/>
                <a:ea typeface="メイリオ" panose="020B0604030504040204" pitchFamily="50" charset="-128"/>
              </a:rPr>
              <a:t>発達障害って？</a:t>
            </a:r>
          </a:p>
        </p:txBody>
      </p:sp>
      <p:sp>
        <p:nvSpPr>
          <p:cNvPr id="12" name="テキスト ボックス 11">
            <a:extLst>
              <a:ext uri="{FF2B5EF4-FFF2-40B4-BE49-F238E27FC236}">
                <a16:creationId xmlns:a16="http://schemas.microsoft.com/office/drawing/2014/main" id="{E7116D37-000B-A817-FED2-0ACD919EF886}"/>
              </a:ext>
            </a:extLst>
          </p:cNvPr>
          <p:cNvSpPr txBox="1"/>
          <p:nvPr/>
        </p:nvSpPr>
        <p:spPr>
          <a:xfrm>
            <a:off x="325571" y="6410676"/>
            <a:ext cx="6900420"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厚生労働省啓発用パンフレット「発達障害の理解のために」より</a:t>
            </a:r>
          </a:p>
        </p:txBody>
      </p:sp>
      <p:sp>
        <p:nvSpPr>
          <p:cNvPr id="14" name="テキスト ボックス 13">
            <a:extLst>
              <a:ext uri="{FF2B5EF4-FFF2-40B4-BE49-F238E27FC236}">
                <a16:creationId xmlns:a16="http://schemas.microsoft.com/office/drawing/2014/main" id="{CBBEA0B1-5585-7844-3491-78752EA79ECE}"/>
              </a:ext>
            </a:extLst>
          </p:cNvPr>
          <p:cNvSpPr txBox="1"/>
          <p:nvPr/>
        </p:nvSpPr>
        <p:spPr>
          <a:xfrm>
            <a:off x="7772403" y="1280165"/>
            <a:ext cx="4084131" cy="2246769"/>
          </a:xfrm>
          <a:prstGeom prst="rect">
            <a:avLst/>
          </a:prstGeom>
          <a:noFill/>
        </p:spPr>
        <p:txBody>
          <a:bodyPr wrap="square">
            <a:spAutoFit/>
          </a:bodyPr>
          <a:lstStyle/>
          <a:p>
            <a:pPr marL="342900" indent="-342900">
              <a:buFont typeface="Wingdings" panose="05000000000000000000" pitchFamily="2" charset="2"/>
              <a:buChar char="u"/>
            </a:pPr>
            <a:r>
              <a:rPr lang="ja-JP" altLang="en-US" sz="2000" dirty="0">
                <a:latin typeface="メイリオ" panose="020B0604030504040204" pitchFamily="50" charset="-128"/>
                <a:ea typeface="メイリオ" panose="020B0604030504040204" pitchFamily="50" charset="-128"/>
              </a:rPr>
              <a:t>発達障害者支援法</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発達障害のある人が、生まれてから年をとるまで、それぞれのライフステー ジにあった適切な支援を受けられる体制を整えることや、この障害が広く理解されることを目指している</a:t>
            </a:r>
          </a:p>
        </p:txBody>
      </p:sp>
      <p:sp>
        <p:nvSpPr>
          <p:cNvPr id="2" name="テキスト ボックス 1">
            <a:extLst>
              <a:ext uri="{FF2B5EF4-FFF2-40B4-BE49-F238E27FC236}">
                <a16:creationId xmlns:a16="http://schemas.microsoft.com/office/drawing/2014/main" id="{7CEDB5F9-C063-C2E3-DC57-558AE75A3460}"/>
              </a:ext>
            </a:extLst>
          </p:cNvPr>
          <p:cNvSpPr txBox="1"/>
          <p:nvPr/>
        </p:nvSpPr>
        <p:spPr>
          <a:xfrm>
            <a:off x="7772403" y="4120376"/>
            <a:ext cx="4419597" cy="1631216"/>
          </a:xfrm>
          <a:prstGeom prst="rect">
            <a:avLst/>
          </a:prstGeom>
          <a:noFill/>
        </p:spPr>
        <p:txBody>
          <a:bodyPr wrap="square">
            <a:spAutoFit/>
          </a:bodyPr>
          <a:lstStyle/>
          <a:p>
            <a:pPr marL="342900" indent="-342900">
              <a:buFont typeface="Wingdings" panose="05000000000000000000" pitchFamily="2" charset="2"/>
              <a:buChar char="u"/>
            </a:pPr>
            <a:r>
              <a:rPr lang="ja-JP" altLang="en-US" sz="2000" dirty="0">
                <a:latin typeface="メイリオ" panose="020B0604030504040204" pitchFamily="50" charset="-128"/>
                <a:ea typeface="メイリオ" panose="020B0604030504040204" pitchFamily="50" charset="-128"/>
              </a:rPr>
              <a:t>発達障害の特性</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グラデーションがある</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白か黒かと区別することができない</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置かれた状況や環境によって</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特性の表れ方は大きく変わる</a:t>
            </a:r>
          </a:p>
        </p:txBody>
      </p:sp>
      <p:sp>
        <p:nvSpPr>
          <p:cNvPr id="4" name="スライド番号プレースホルダー 3">
            <a:extLst>
              <a:ext uri="{FF2B5EF4-FFF2-40B4-BE49-F238E27FC236}">
                <a16:creationId xmlns:a16="http://schemas.microsoft.com/office/drawing/2014/main" id="{B891592D-9E58-72AA-5C5F-7FD381F65965}"/>
              </a:ext>
            </a:extLst>
          </p:cNvPr>
          <p:cNvSpPr>
            <a:spLocks noGrp="1"/>
          </p:cNvSpPr>
          <p:nvPr>
            <p:ph type="sldNum" sz="quarter" idx="12"/>
          </p:nvPr>
        </p:nvSpPr>
        <p:spPr/>
        <p:txBody>
          <a:bodyPr/>
          <a:lstStyle/>
          <a:p>
            <a:fld id="{58FB4751-880F-D840-AAA9-3A15815CC996}" type="slidenum">
              <a:rPr lang="en-US" altLang="ja-JP" smtClean="0"/>
              <a:pPr/>
              <a:t>6</a:t>
            </a:fld>
            <a:endParaRPr lang="ja-JP" altLang="en-US"/>
          </a:p>
        </p:txBody>
      </p:sp>
    </p:spTree>
    <p:extLst>
      <p:ext uri="{BB962C8B-B14F-4D97-AF65-F5344CB8AC3E}">
        <p14:creationId xmlns:p14="http://schemas.microsoft.com/office/powerpoint/2010/main" val="275285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11EA5F-D19F-0D19-D7A1-D30F948B1031}"/>
              </a:ext>
            </a:extLst>
          </p:cNvPr>
          <p:cNvSpPr>
            <a:spLocks noGrp="1"/>
          </p:cNvSpPr>
          <p:nvPr>
            <p:ph type="title"/>
          </p:nvPr>
        </p:nvSpPr>
        <p:spPr/>
        <p:txBody>
          <a:bodyPr/>
          <a:lstStyle/>
          <a:p>
            <a:r>
              <a:rPr kumimoji="1" lang="ja-JP" altLang="en-US" sz="4000" u="sng" dirty="0">
                <a:latin typeface="メイリオ" panose="020B0604030504040204" pitchFamily="50" charset="-128"/>
                <a:ea typeface="メイリオ" panose="020B0604030504040204" pitchFamily="50" charset="-128"/>
              </a:rPr>
              <a:t>発達障害特性を有する人の数</a:t>
            </a:r>
          </a:p>
        </p:txBody>
      </p:sp>
      <p:sp>
        <p:nvSpPr>
          <p:cNvPr id="7" name="コンテンツ プレースホルダー 6">
            <a:extLst>
              <a:ext uri="{FF2B5EF4-FFF2-40B4-BE49-F238E27FC236}">
                <a16:creationId xmlns:a16="http://schemas.microsoft.com/office/drawing/2014/main" id="{F73444D2-5498-7904-9B21-65B9F41F9C26}"/>
              </a:ext>
            </a:extLst>
          </p:cNvPr>
          <p:cNvSpPr txBox="1">
            <a:spLocks noGrp="1"/>
          </p:cNvSpPr>
          <p:nvPr>
            <p:ph idx="1"/>
          </p:nvPr>
        </p:nvSpPr>
        <p:spPr>
          <a:xfrm>
            <a:off x="635308" y="2147602"/>
            <a:ext cx="10921384" cy="1383969"/>
          </a:xfrm>
          <a:prstGeom prst="rect">
            <a:avLst/>
          </a:prstGeom>
          <a:noFill/>
        </p:spPr>
        <p:txBody>
          <a:bodyPr wrap="square">
            <a:spAutoFit/>
          </a:bodyPr>
          <a:lstStyle/>
          <a:p>
            <a:pPr marL="214313" indent="-214313">
              <a:buFont typeface="Arial" panose="020B0604020202020204" pitchFamily="34" charset="0"/>
              <a:buChar char="•"/>
            </a:pP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発達障害の可能性によって特別な支援が必要な小中学生は</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通常学級に</a:t>
            </a:r>
            <a:r>
              <a:rPr lang="en-US" altLang="ja-JP" dirty="0">
                <a:latin typeface="メイリオ" panose="020B0604030504040204" pitchFamily="50" charset="-128"/>
                <a:ea typeface="メイリオ" panose="020B0604030504040204" pitchFamily="50" charset="-128"/>
              </a:rPr>
              <a:t>8.8</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％在籍していると推計され、その数は増加傾向にある</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（文部科学省，</a:t>
            </a:r>
            <a:r>
              <a:rPr lang="en-US" altLang="ja-JP" dirty="0">
                <a:latin typeface="メイリオ" panose="020B0604030504040204" pitchFamily="50" charset="-128"/>
                <a:ea typeface="メイリオ" panose="020B0604030504040204" pitchFamily="50" charset="-128"/>
              </a:rPr>
              <a:t>2022</a:t>
            </a:r>
            <a:r>
              <a:rPr lang="ja-JP" altLang="ja-JP"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B6F5031-9CB6-F0AB-B83F-3701E3A77B72}"/>
              </a:ext>
            </a:extLst>
          </p:cNvPr>
          <p:cNvSpPr txBox="1"/>
          <p:nvPr/>
        </p:nvSpPr>
        <p:spPr>
          <a:xfrm>
            <a:off x="635308" y="4298429"/>
            <a:ext cx="11146236" cy="1384995"/>
          </a:xfrm>
          <a:prstGeom prst="rect">
            <a:avLst/>
          </a:prstGeom>
          <a:noFill/>
        </p:spPr>
        <p:txBody>
          <a:bodyPr wrap="square">
            <a:spAutoFit/>
          </a:bodyPr>
          <a:lstStyle/>
          <a:p>
            <a:pPr marL="257175" indent="-257175">
              <a:buFont typeface="Arial" panose="020B0604020202020204" pitchFamily="34" charset="0"/>
              <a:buChar char="•"/>
            </a:pPr>
            <a:r>
              <a:rPr lang="en-US" altLang="zh-TW" sz="2800" dirty="0">
                <a:latin typeface="メイリオ" panose="020B0604030504040204" pitchFamily="50" charset="-128"/>
                <a:ea typeface="メイリオ" panose="020B0604030504040204" pitchFamily="50" charset="-128"/>
              </a:rPr>
              <a:t>ADHD</a:t>
            </a:r>
            <a:r>
              <a:rPr lang="ja-JP" altLang="en-US" sz="2800" dirty="0">
                <a:latin typeface="メイリオ" panose="020B0604030504040204" pitchFamily="50" charset="-128"/>
                <a:ea typeface="メイリオ" panose="020B0604030504040204" pitchFamily="50" charset="-128"/>
              </a:rPr>
              <a:t>の診断率は、</a:t>
            </a:r>
            <a:r>
              <a:rPr lang="en-US" altLang="ja-JP" sz="2800" dirty="0">
                <a:latin typeface="メイリオ" panose="020B0604030504040204" pitchFamily="50" charset="-128"/>
                <a:ea typeface="メイリオ" panose="020B0604030504040204" pitchFamily="50" charset="-128"/>
              </a:rPr>
              <a:t>2010</a:t>
            </a:r>
            <a:r>
              <a:rPr lang="ja-JP" altLang="en-US" sz="2800" dirty="0">
                <a:latin typeface="メイリオ" panose="020B0604030504040204" pitchFamily="50" charset="-128"/>
                <a:ea typeface="メイリオ" panose="020B0604030504040204" pitchFamily="50" charset="-128"/>
              </a:rPr>
              <a:t>年以降</a:t>
            </a:r>
            <a:r>
              <a:rPr lang="en-US" altLang="ja-JP" sz="2800" dirty="0">
                <a:latin typeface="メイリオ" panose="020B0604030504040204" pitchFamily="50" charset="-128"/>
                <a:ea typeface="メイリオ" panose="020B0604030504040204" pitchFamily="50" charset="-128"/>
              </a:rPr>
              <a:t>10</a:t>
            </a:r>
            <a:r>
              <a:rPr lang="ja-JP" altLang="en-US" sz="2800" dirty="0">
                <a:latin typeface="メイリオ" panose="020B0604030504040204" pitchFamily="50" charset="-128"/>
                <a:ea typeface="メイリオ" panose="020B0604030504040204" pitchFamily="50" charset="-128"/>
              </a:rPr>
              <a:t>年間で子どもは約</a:t>
            </a:r>
            <a:r>
              <a:rPr lang="en-US" altLang="ja-JP" sz="2800" dirty="0">
                <a:latin typeface="メイリオ" panose="020B0604030504040204" pitchFamily="50" charset="-128"/>
                <a:ea typeface="メイリオ" panose="020B0604030504040204" pitchFamily="50" charset="-128"/>
              </a:rPr>
              <a:t>3</a:t>
            </a:r>
            <a:r>
              <a:rPr lang="ja-JP" altLang="en-US" sz="2800" dirty="0">
                <a:latin typeface="メイリオ" panose="020B0604030504040204" pitchFamily="50" charset="-128"/>
                <a:ea typeface="メイリオ" panose="020B0604030504040204" pitchFamily="50" charset="-128"/>
              </a:rPr>
              <a:t>倍、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成人では約</a:t>
            </a:r>
            <a:r>
              <a:rPr lang="en-US" altLang="ja-JP" sz="2800" dirty="0">
                <a:latin typeface="メイリオ" panose="020B0604030504040204" pitchFamily="50" charset="-128"/>
                <a:ea typeface="メイリオ" panose="020B0604030504040204" pitchFamily="50" charset="-128"/>
              </a:rPr>
              <a:t>20</a:t>
            </a:r>
            <a:r>
              <a:rPr lang="ja-JP" altLang="en-US" sz="2800" dirty="0">
                <a:latin typeface="メイリオ" panose="020B0604030504040204" pitchFamily="50" charset="-128"/>
                <a:ea typeface="メイリオ" panose="020B0604030504040204" pitchFamily="50" charset="-128"/>
              </a:rPr>
              <a:t>倍増加している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Sasayama et al.</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2022</a:t>
            </a:r>
            <a:r>
              <a:rPr lang="ja-JP" altLang="en-US" sz="2800" dirty="0">
                <a:latin typeface="メイリオ" panose="020B0604030504040204" pitchFamily="50" charset="-128"/>
                <a:ea typeface="メイリオ" panose="020B0604030504040204" pitchFamily="50" charset="-128"/>
              </a:rPr>
              <a:t>）</a:t>
            </a:r>
          </a:p>
        </p:txBody>
      </p:sp>
      <p:sp>
        <p:nvSpPr>
          <p:cNvPr id="3" name="スライド番号プレースホルダー 2">
            <a:extLst>
              <a:ext uri="{FF2B5EF4-FFF2-40B4-BE49-F238E27FC236}">
                <a16:creationId xmlns:a16="http://schemas.microsoft.com/office/drawing/2014/main" id="{8DC5DFA0-DA42-A99F-BF59-5B1740232A89}"/>
              </a:ext>
            </a:extLst>
          </p:cNvPr>
          <p:cNvSpPr>
            <a:spLocks noGrp="1"/>
          </p:cNvSpPr>
          <p:nvPr>
            <p:ph type="sldNum" sz="quarter" idx="12"/>
          </p:nvPr>
        </p:nvSpPr>
        <p:spPr/>
        <p:txBody>
          <a:bodyPr/>
          <a:lstStyle/>
          <a:p>
            <a:fld id="{58FB4751-880F-D840-AAA9-3A15815CC996}" type="slidenum">
              <a:rPr lang="en-US" altLang="ja-JP" smtClean="0"/>
              <a:pPr/>
              <a:t>7</a:t>
            </a:fld>
            <a:endParaRPr lang="ja-JP" altLang="en-US"/>
          </a:p>
        </p:txBody>
      </p:sp>
    </p:spTree>
    <p:extLst>
      <p:ext uri="{BB962C8B-B14F-4D97-AF65-F5344CB8AC3E}">
        <p14:creationId xmlns:p14="http://schemas.microsoft.com/office/powerpoint/2010/main" val="284645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ECFDEE9-AE6D-0A07-EB70-AC6CF1F3A626}"/>
              </a:ext>
            </a:extLst>
          </p:cNvPr>
          <p:cNvPicPr>
            <a:picLocks noGrp="1" noRot="1" noChangeAspect="1" noMove="1" noResize="1" noEditPoints="1" noAdjustHandles="1" noChangeArrowheads="1" noChangeShapeType="1" noCrop="1"/>
          </p:cNvPicPr>
          <p:nvPr/>
        </p:nvPicPr>
        <p:blipFill rotWithShape="1">
          <a:blip r:embed="rId3"/>
          <a:srcRect l="2191" r="2047" b="14542"/>
          <a:stretch/>
        </p:blipFill>
        <p:spPr>
          <a:xfrm>
            <a:off x="1223528" y="76252"/>
            <a:ext cx="9744944" cy="5879290"/>
          </a:xfrm>
          <a:prstGeom prst="rect">
            <a:avLst/>
          </a:prstGeom>
        </p:spPr>
      </p:pic>
      <p:sp>
        <p:nvSpPr>
          <p:cNvPr id="7" name="コンテンツ プレースホルダー 1">
            <a:extLst>
              <a:ext uri="{FF2B5EF4-FFF2-40B4-BE49-F238E27FC236}">
                <a16:creationId xmlns:a16="http://schemas.microsoft.com/office/drawing/2014/main" id="{784178B7-27AA-F072-E1C6-E8FD7FE86293}"/>
              </a:ext>
            </a:extLst>
          </p:cNvPr>
          <p:cNvSpPr txBox="1">
            <a:spLocks/>
          </p:cNvSpPr>
          <p:nvPr/>
        </p:nvSpPr>
        <p:spPr>
          <a:xfrm>
            <a:off x="1903009" y="2864640"/>
            <a:ext cx="7800109" cy="1177246"/>
          </a:xfrm>
          <a:prstGeom prst="rect">
            <a:avLst/>
          </a:prstGeom>
        </p:spPr>
        <p:txBody>
          <a:bodyPr vert="horz" rtlCol="0">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a:lstStyle>
          <a:p>
            <a:pPr marL="205740" indent="-205740" defTabSz="685800">
              <a:buClr>
                <a:srgbClr val="C0CF3A">
                  <a:lumMod val="50000"/>
                </a:srgbClr>
              </a:buClr>
              <a:buFont typeface="Wingdings" panose="05000000000000000000" pitchFamily="2" charset="2"/>
              <a:buChar char="Ø"/>
              <a:defRPr/>
            </a:pPr>
            <a:endParaRPr lang="ja-JP" altLang="en-US" sz="18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4327C528-A45C-4B80-BE11-925C18B4B402}"/>
              </a:ext>
            </a:extLst>
          </p:cNvPr>
          <p:cNvSpPr txBox="1"/>
          <p:nvPr/>
        </p:nvSpPr>
        <p:spPr>
          <a:xfrm>
            <a:off x="4438185" y="5909381"/>
            <a:ext cx="6924282" cy="461665"/>
          </a:xfrm>
          <a:prstGeom prst="rect">
            <a:avLst/>
          </a:prstGeom>
          <a:noFill/>
          <a:ln>
            <a:noFill/>
          </a:ln>
        </p:spPr>
        <p:txBody>
          <a:bodyPr wrap="square">
            <a:spAutoFit/>
          </a:bodyPr>
          <a:lstStyle/>
          <a:p>
            <a:pPr defTabSz="685800">
              <a:defRPr/>
            </a:pPr>
            <a:r>
              <a:rPr lang="ja-JP" altLang="en-US" sz="2400" dirty="0">
                <a:latin typeface="メイリオ" panose="020B0604030504040204" pitchFamily="50" charset="-128"/>
                <a:ea typeface="メイリオ" panose="020B0604030504040204" pitchFamily="50" charset="-128"/>
              </a:rPr>
              <a:t>文部科学省「通級による指導実施状況調査結果」</a:t>
            </a:r>
          </a:p>
        </p:txBody>
      </p:sp>
      <p:sp>
        <p:nvSpPr>
          <p:cNvPr id="3" name="コンテンツ プレースホルダー 1">
            <a:extLst>
              <a:ext uri="{FF2B5EF4-FFF2-40B4-BE49-F238E27FC236}">
                <a16:creationId xmlns:a16="http://schemas.microsoft.com/office/drawing/2014/main" id="{17ACBEF2-AC54-FBA9-A7D5-48BD4387322B}"/>
              </a:ext>
            </a:extLst>
          </p:cNvPr>
          <p:cNvSpPr txBox="1">
            <a:spLocks/>
          </p:cNvSpPr>
          <p:nvPr/>
        </p:nvSpPr>
        <p:spPr>
          <a:xfrm>
            <a:off x="2276141" y="412370"/>
            <a:ext cx="6494280" cy="584775"/>
          </a:xfrm>
          <a:prstGeom prst="rect">
            <a:avLst/>
          </a:prstGeom>
        </p:spPr>
        <p:txBody>
          <a:bodyPr vert="horz" rtlCol="0">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a:lstStyle>
          <a:p>
            <a:pPr marL="0" indent="0" defTabSz="685800">
              <a:buClr>
                <a:srgbClr val="C0CF3A">
                  <a:lumMod val="50000"/>
                </a:srgbClr>
              </a:buClr>
              <a:buNone/>
              <a:defRPr/>
            </a:pPr>
            <a:endParaRPr lang="en-US" altLang="ja-JP" sz="3600" b="1" dirty="0">
              <a:solidFill>
                <a:srgbClr val="549E39">
                  <a:lumMod val="75000"/>
                </a:srgbClr>
              </a:solidFill>
              <a:latin typeface="ＭＳ ゴシック" panose="020B0609070205080204" pitchFamily="49" charset="-128"/>
              <a:ea typeface="ＭＳ ゴシック" panose="020B0609070205080204" pitchFamily="49" charset="-128"/>
            </a:endParaRPr>
          </a:p>
          <a:p>
            <a:pPr marL="0" indent="0" defTabSz="685800">
              <a:buClr>
                <a:srgbClr val="C0CF3A">
                  <a:lumMod val="50000"/>
                </a:srgbClr>
              </a:buClr>
              <a:buNone/>
              <a:defRPr/>
            </a:pPr>
            <a:endParaRPr lang="ja-JP" altLang="en-US" sz="3600" b="1" dirty="0">
              <a:solidFill>
                <a:prstClr val="black"/>
              </a:solidFill>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8FCC3AB6-78B7-DD62-31AC-D2A56E9C6231}"/>
              </a:ext>
            </a:extLst>
          </p:cNvPr>
          <p:cNvSpPr>
            <a:spLocks/>
          </p:cNvSpPr>
          <p:nvPr/>
        </p:nvSpPr>
        <p:spPr>
          <a:xfrm>
            <a:off x="2782309" y="1113443"/>
            <a:ext cx="1411057" cy="772985"/>
          </a:xfrm>
          <a:prstGeom prst="rect">
            <a:avLst/>
          </a:prstGeom>
          <a:noFill/>
          <a:ln w="127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noFill/>
            </a:endParaRPr>
          </a:p>
        </p:txBody>
      </p:sp>
      <p:sp>
        <p:nvSpPr>
          <p:cNvPr id="10" name="正方形/長方形 9">
            <a:extLst>
              <a:ext uri="{FF2B5EF4-FFF2-40B4-BE49-F238E27FC236}">
                <a16:creationId xmlns:a16="http://schemas.microsoft.com/office/drawing/2014/main" id="{E87F43DA-8957-F948-4EAC-9F782ADEC8E8}"/>
              </a:ext>
            </a:extLst>
          </p:cNvPr>
          <p:cNvSpPr>
            <a:spLocks noGrp="1" noRot="1" noMove="1" noResize="1" noEditPoints="1" noAdjustHandles="1" noChangeArrowheads="1" noChangeShapeType="1"/>
          </p:cNvSpPr>
          <p:nvPr/>
        </p:nvSpPr>
        <p:spPr>
          <a:xfrm>
            <a:off x="10425709" y="599399"/>
            <a:ext cx="368132" cy="2758262"/>
          </a:xfrm>
          <a:prstGeom prst="rect">
            <a:avLst/>
          </a:prstGeom>
          <a:noFill/>
          <a:ln w="254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noFill/>
            </a:endParaRPr>
          </a:p>
        </p:txBody>
      </p:sp>
      <p:sp>
        <p:nvSpPr>
          <p:cNvPr id="4" name="正方形/長方形 3">
            <a:extLst>
              <a:ext uri="{FF2B5EF4-FFF2-40B4-BE49-F238E27FC236}">
                <a16:creationId xmlns:a16="http://schemas.microsoft.com/office/drawing/2014/main" id="{0180C6BC-2594-4093-7858-14AB04BB9592}"/>
              </a:ext>
            </a:extLst>
          </p:cNvPr>
          <p:cNvSpPr/>
          <p:nvPr/>
        </p:nvSpPr>
        <p:spPr>
          <a:xfrm>
            <a:off x="5068460" y="4157043"/>
            <a:ext cx="321926" cy="225684"/>
          </a:xfrm>
          <a:prstGeom prst="rect">
            <a:avLst/>
          </a:prstGeom>
          <a:noFill/>
          <a:ln w="254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noFill/>
            </a:endParaRPr>
          </a:p>
        </p:txBody>
      </p:sp>
      <p:grpSp>
        <p:nvGrpSpPr>
          <p:cNvPr id="15" name="グループ化 14">
            <a:extLst>
              <a:ext uri="{FF2B5EF4-FFF2-40B4-BE49-F238E27FC236}">
                <a16:creationId xmlns:a16="http://schemas.microsoft.com/office/drawing/2014/main" id="{D9E6CB68-A9FD-33C0-6B79-A1117ED4D0F9}"/>
              </a:ext>
            </a:extLst>
          </p:cNvPr>
          <p:cNvGrpSpPr>
            <a:grpSpLocks noGrp="1" noUngrp="1" noRot="1" noMove="1" noResize="1"/>
          </p:cNvGrpSpPr>
          <p:nvPr/>
        </p:nvGrpSpPr>
        <p:grpSpPr>
          <a:xfrm rot="20940223">
            <a:off x="5153534" y="1183335"/>
            <a:ext cx="5736120" cy="3444111"/>
            <a:chOff x="749808" y="1523999"/>
            <a:chExt cx="6291072" cy="3810001"/>
          </a:xfrm>
        </p:grpSpPr>
        <p:sp>
          <p:nvSpPr>
            <p:cNvPr id="16" name="図形 15">
              <a:extLst>
                <a:ext uri="{FF2B5EF4-FFF2-40B4-BE49-F238E27FC236}">
                  <a16:creationId xmlns:a16="http://schemas.microsoft.com/office/drawing/2014/main" id="{57D4FC1F-6559-2D9B-D3E8-A5C80E494AB9}"/>
                </a:ext>
              </a:extLst>
            </p:cNvPr>
            <p:cNvSpPr>
              <a:spLocks noGrp="1" noRot="1" noMove="1" noResize="1" noEditPoints="1" noAdjustHandles="1" noChangeArrowheads="1" noChangeShapeType="1"/>
            </p:cNvSpPr>
            <p:nvPr/>
          </p:nvSpPr>
          <p:spPr>
            <a:xfrm>
              <a:off x="749808" y="1523999"/>
              <a:ext cx="6096000" cy="2450059"/>
            </a:xfrm>
            <a:prstGeom prst="swooshArrow">
              <a:avLst>
                <a:gd name="adj1" fmla="val 9092"/>
                <a:gd name="adj2" fmla="val 20405"/>
              </a:avLst>
            </a:prstGeom>
            <a:pattFill prst="dkDnDiag">
              <a:fgClr>
                <a:srgbClr val="FF5050"/>
              </a:fgClr>
              <a:bgClr>
                <a:schemeClr val="bg1"/>
              </a:bgClr>
            </a:patt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フリーフォーム: 図形 17">
              <a:extLst>
                <a:ext uri="{FF2B5EF4-FFF2-40B4-BE49-F238E27FC236}">
                  <a16:creationId xmlns:a16="http://schemas.microsoft.com/office/drawing/2014/main" id="{5B57848F-5FC3-601E-FDBE-CAE98ED6E244}"/>
                </a:ext>
              </a:extLst>
            </p:cNvPr>
            <p:cNvSpPr>
              <a:spLocks noGrp="1" noRot="1" noMove="1" noResize="1" noEditPoints="1" noAdjustHandles="1" noChangeArrowheads="1" noChangeShapeType="1"/>
            </p:cNvSpPr>
            <p:nvPr/>
          </p:nvSpPr>
          <p:spPr>
            <a:xfrm>
              <a:off x="2377440" y="4232910"/>
              <a:ext cx="1420368" cy="110109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defTabSz="977900">
                <a:lnSpc>
                  <a:spcPct val="90000"/>
                </a:lnSpc>
                <a:spcBef>
                  <a:spcPct val="0"/>
                </a:spcBef>
                <a:spcAft>
                  <a:spcPct val="35000"/>
                </a:spcAft>
              </a:pPr>
              <a:endParaRPr kumimoji="1" lang="ja-JP" altLang="en-US" sz="2200"/>
            </a:p>
          </p:txBody>
        </p:sp>
        <p:sp>
          <p:nvSpPr>
            <p:cNvPr id="20" name="フリーフォーム: 図形 19">
              <a:extLst>
                <a:ext uri="{FF2B5EF4-FFF2-40B4-BE49-F238E27FC236}">
                  <a16:creationId xmlns:a16="http://schemas.microsoft.com/office/drawing/2014/main" id="{0BE07998-7E3B-C47B-BD3C-7068DFCA8444}"/>
                </a:ext>
              </a:extLst>
            </p:cNvPr>
            <p:cNvSpPr>
              <a:spLocks noGrp="1" noRot="1" noMove="1" noResize="1" noEditPoints="1" noAdjustHandles="1" noChangeArrowheads="1" noChangeShapeType="1"/>
            </p:cNvSpPr>
            <p:nvPr/>
          </p:nvSpPr>
          <p:spPr>
            <a:xfrm>
              <a:off x="3840480" y="3261359"/>
              <a:ext cx="1463040" cy="2072640"/>
            </a:xfrm>
            <a:custGeom>
              <a:avLst/>
              <a:gdLst>
                <a:gd name="connsiteX0" fmla="*/ 0 w 1463040"/>
                <a:gd name="connsiteY0" fmla="*/ 0 h 2072640"/>
                <a:gd name="connsiteX1" fmla="*/ 1463040 w 1463040"/>
                <a:gd name="connsiteY1" fmla="*/ 0 h 2072640"/>
                <a:gd name="connsiteX2" fmla="*/ 1463040 w 1463040"/>
                <a:gd name="connsiteY2" fmla="*/ 2072640 h 2072640"/>
                <a:gd name="connsiteX3" fmla="*/ 0 w 1463040"/>
                <a:gd name="connsiteY3" fmla="*/ 2072640 h 2072640"/>
                <a:gd name="connsiteX4" fmla="*/ 0 w 1463040"/>
                <a:gd name="connsiteY4" fmla="*/ 0 h 20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072640">
                  <a:moveTo>
                    <a:pt x="0" y="0"/>
                  </a:moveTo>
                  <a:lnTo>
                    <a:pt x="1463040" y="0"/>
                  </a:lnTo>
                  <a:lnTo>
                    <a:pt x="1463040" y="2072640"/>
                  </a:lnTo>
                  <a:lnTo>
                    <a:pt x="0" y="2072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1817" tIns="0" rIns="0" bIns="0" numCol="1" spcCol="1270" anchor="t" anchorCtr="0">
              <a:noAutofit/>
            </a:bodyPr>
            <a:lstStyle/>
            <a:p>
              <a:pPr defTabSz="977900">
                <a:lnSpc>
                  <a:spcPct val="90000"/>
                </a:lnSpc>
                <a:spcBef>
                  <a:spcPct val="0"/>
                </a:spcBef>
                <a:spcAft>
                  <a:spcPct val="35000"/>
                </a:spcAft>
              </a:pPr>
              <a:endParaRPr kumimoji="1" lang="ja-JP" altLang="en-US" sz="2200"/>
            </a:p>
          </p:txBody>
        </p:sp>
        <p:sp>
          <p:nvSpPr>
            <p:cNvPr id="22" name="フリーフォーム: 図形 21">
              <a:extLst>
                <a:ext uri="{FF2B5EF4-FFF2-40B4-BE49-F238E27FC236}">
                  <a16:creationId xmlns:a16="http://schemas.microsoft.com/office/drawing/2014/main" id="{043BBEA3-40DC-2A5E-D911-71AAFE21705C}"/>
                </a:ext>
              </a:extLst>
            </p:cNvPr>
            <p:cNvSpPr>
              <a:spLocks noGrp="1" noRot="1" noMove="1" noResize="1" noEditPoints="1" noAdjustHandles="1" noChangeArrowheads="1" noChangeShapeType="1"/>
            </p:cNvSpPr>
            <p:nvPr/>
          </p:nvSpPr>
          <p:spPr>
            <a:xfrm>
              <a:off x="5577840" y="2686049"/>
              <a:ext cx="1463040" cy="2647950"/>
            </a:xfrm>
            <a:custGeom>
              <a:avLst/>
              <a:gdLst>
                <a:gd name="connsiteX0" fmla="*/ 0 w 1463040"/>
                <a:gd name="connsiteY0" fmla="*/ 0 h 2647950"/>
                <a:gd name="connsiteX1" fmla="*/ 1463040 w 1463040"/>
                <a:gd name="connsiteY1" fmla="*/ 0 h 2647950"/>
                <a:gd name="connsiteX2" fmla="*/ 1463040 w 1463040"/>
                <a:gd name="connsiteY2" fmla="*/ 2647950 h 2647950"/>
                <a:gd name="connsiteX3" fmla="*/ 0 w 1463040"/>
                <a:gd name="connsiteY3" fmla="*/ 2647950 h 2647950"/>
                <a:gd name="connsiteX4" fmla="*/ 0 w 1463040"/>
                <a:gd name="connsiteY4" fmla="*/ 0 h 264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647950">
                  <a:moveTo>
                    <a:pt x="0" y="0"/>
                  </a:moveTo>
                  <a:lnTo>
                    <a:pt x="1463040" y="0"/>
                  </a:lnTo>
                  <a:lnTo>
                    <a:pt x="1463040" y="2647950"/>
                  </a:lnTo>
                  <a:lnTo>
                    <a:pt x="0" y="26479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959" tIns="0" rIns="0" bIns="0" numCol="1" spcCol="1270" anchor="t" anchorCtr="0">
              <a:noAutofit/>
            </a:bodyPr>
            <a:lstStyle/>
            <a:p>
              <a:pPr defTabSz="933450">
                <a:lnSpc>
                  <a:spcPct val="90000"/>
                </a:lnSpc>
                <a:spcBef>
                  <a:spcPct val="0"/>
                </a:spcBef>
                <a:spcAft>
                  <a:spcPct val="35000"/>
                </a:spcAft>
              </a:pPr>
              <a:endParaRPr kumimoji="1" lang="ja-JP" altLang="en-US" sz="2100" dirty="0"/>
            </a:p>
          </p:txBody>
        </p:sp>
      </p:grpSp>
      <p:sp>
        <p:nvSpPr>
          <p:cNvPr id="23" name="テキスト ボックス 22">
            <a:extLst>
              <a:ext uri="{FF2B5EF4-FFF2-40B4-BE49-F238E27FC236}">
                <a16:creationId xmlns:a16="http://schemas.microsoft.com/office/drawing/2014/main" id="{E27EBDC5-20CE-1F59-6B9E-897167F35202}"/>
              </a:ext>
            </a:extLst>
          </p:cNvPr>
          <p:cNvSpPr txBox="1">
            <a:spLocks noGrp="1" noRot="1" noMove="1" noResize="1" noEditPoints="1" noAdjustHandles="1" noChangeArrowheads="1" noChangeShapeType="1"/>
          </p:cNvSpPr>
          <p:nvPr/>
        </p:nvSpPr>
        <p:spPr>
          <a:xfrm>
            <a:off x="7159735" y="1239910"/>
            <a:ext cx="1845670" cy="523220"/>
          </a:xfrm>
          <a:prstGeom prst="rect">
            <a:avLst/>
          </a:prstGeom>
          <a:noFill/>
          <a:ln>
            <a:noFill/>
          </a:ln>
        </p:spPr>
        <p:txBody>
          <a:bodyPr wrap="square" rtlCol="0">
            <a:spAutoFit/>
          </a:bodyPr>
          <a:lstStyle/>
          <a:p>
            <a:r>
              <a:rPr kumimoji="1" lang="ja-JP" altLang="en-US" sz="2800" b="1" dirty="0">
                <a:solidFill>
                  <a:srgbClr val="FF0000"/>
                </a:solidFill>
                <a:latin typeface="+mn-ea"/>
              </a:rPr>
              <a:t>約 </a:t>
            </a:r>
            <a:r>
              <a:rPr kumimoji="1" lang="en-US" altLang="ja-JP" sz="2800" b="1" dirty="0">
                <a:solidFill>
                  <a:srgbClr val="FF0000"/>
                </a:solidFill>
                <a:latin typeface="+mn-ea"/>
              </a:rPr>
              <a:t>8.3</a:t>
            </a:r>
            <a:r>
              <a:rPr kumimoji="1" lang="ja-JP" altLang="en-US" sz="2800" b="1" dirty="0">
                <a:solidFill>
                  <a:srgbClr val="FF0000"/>
                </a:solidFill>
                <a:latin typeface="+mn-ea"/>
              </a:rPr>
              <a:t>倍</a:t>
            </a:r>
          </a:p>
        </p:txBody>
      </p:sp>
      <p:sp>
        <p:nvSpPr>
          <p:cNvPr id="2" name="テキスト ボックス 1">
            <a:extLst>
              <a:ext uri="{FF2B5EF4-FFF2-40B4-BE49-F238E27FC236}">
                <a16:creationId xmlns:a16="http://schemas.microsoft.com/office/drawing/2014/main" id="{DB594A79-158A-A530-83CF-731BCA282B75}"/>
              </a:ext>
            </a:extLst>
          </p:cNvPr>
          <p:cNvSpPr txBox="1"/>
          <p:nvPr/>
        </p:nvSpPr>
        <p:spPr>
          <a:xfrm>
            <a:off x="2079884" y="6334780"/>
            <a:ext cx="8032231" cy="523220"/>
          </a:xfrm>
          <a:prstGeom prst="rect">
            <a:avLst/>
          </a:prstGeom>
          <a:noFill/>
          <a:ln>
            <a:noFill/>
          </a:ln>
        </p:spPr>
        <p:txBody>
          <a:bodyPr wrap="square">
            <a:spAutoFit/>
          </a:bodyPr>
          <a:lstStyle/>
          <a:p>
            <a:pPr defTabSz="685800">
              <a:defRPr/>
            </a:pPr>
            <a:r>
              <a:rPr lang="ja-JP" altLang="en-US" sz="2800" b="1" kern="100" dirty="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特性を自覚しながら家族形成期を迎える人は増加</a:t>
            </a:r>
          </a:p>
        </p:txBody>
      </p:sp>
      <p:sp>
        <p:nvSpPr>
          <p:cNvPr id="6" name="スライド番号プレースホルダー 5">
            <a:extLst>
              <a:ext uri="{FF2B5EF4-FFF2-40B4-BE49-F238E27FC236}">
                <a16:creationId xmlns:a16="http://schemas.microsoft.com/office/drawing/2014/main" id="{604A2B8D-A388-9207-EF68-6BE97D656997}"/>
              </a:ext>
            </a:extLst>
          </p:cNvPr>
          <p:cNvSpPr>
            <a:spLocks noGrp="1"/>
          </p:cNvSpPr>
          <p:nvPr>
            <p:ph type="sldNum" sz="quarter" idx="12"/>
          </p:nvPr>
        </p:nvSpPr>
        <p:spPr/>
        <p:txBody>
          <a:bodyPr/>
          <a:lstStyle/>
          <a:p>
            <a:fld id="{58FB4751-880F-D840-AAA9-3A15815CC996}" type="slidenum">
              <a:rPr lang="en-US" altLang="ja-JP" smtClean="0"/>
              <a:pPr/>
              <a:t>8</a:t>
            </a:fld>
            <a:endParaRPr lang="ja-JP" altLang="en-US"/>
          </a:p>
        </p:txBody>
      </p:sp>
    </p:spTree>
    <p:extLst>
      <p:ext uri="{BB962C8B-B14F-4D97-AF65-F5344CB8AC3E}">
        <p14:creationId xmlns:p14="http://schemas.microsoft.com/office/powerpoint/2010/main" val="63381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972D658-1939-49EE-ABBA-00688C80D334}"/>
              </a:ext>
            </a:extLst>
          </p:cNvPr>
          <p:cNvSpPr/>
          <p:nvPr/>
        </p:nvSpPr>
        <p:spPr>
          <a:xfrm>
            <a:off x="3399192" y="3743963"/>
            <a:ext cx="4281767" cy="1203051"/>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1050" dirty="0">
              <a:solidFill>
                <a:schemeClr val="accent6">
                  <a:lumMod val="50000"/>
                </a:schemeClr>
              </a:solidFill>
            </a:endParaRPr>
          </a:p>
        </p:txBody>
      </p:sp>
      <p:sp>
        <p:nvSpPr>
          <p:cNvPr id="2" name="タイトル 1">
            <a:extLst>
              <a:ext uri="{FF2B5EF4-FFF2-40B4-BE49-F238E27FC236}">
                <a16:creationId xmlns:a16="http://schemas.microsoft.com/office/drawing/2014/main" id="{BD6F2D99-AB67-4B19-A4C0-B12EF838C7AC}"/>
              </a:ext>
            </a:extLst>
          </p:cNvPr>
          <p:cNvSpPr>
            <a:spLocks noGrp="1"/>
          </p:cNvSpPr>
          <p:nvPr>
            <p:ph type="title"/>
          </p:nvPr>
        </p:nvSpPr>
        <p:spPr>
          <a:xfrm>
            <a:off x="1392297" y="55938"/>
            <a:ext cx="9726418" cy="548807"/>
          </a:xfrm>
        </p:spPr>
        <p:txBody>
          <a:bodyPr>
            <a:noAutofit/>
          </a:bodyPr>
          <a:lstStyle/>
          <a:p>
            <a:r>
              <a:rPr kumimoji="1" lang="ja-JP" altLang="en-US" sz="2800" dirty="0">
                <a:latin typeface="メイリオ" panose="020B0604030504040204" pitchFamily="50" charset="-128"/>
                <a:ea typeface="メイリオ" panose="020B0604030504040204" pitchFamily="50" charset="-128"/>
              </a:rPr>
              <a:t>妊娠・出産・育児期にどのようなことが起こり得るのか？</a:t>
            </a:r>
          </a:p>
        </p:txBody>
      </p:sp>
      <p:pic>
        <p:nvPicPr>
          <p:cNvPr id="46" name="コンテンツ プレースホルダー 45" descr="妊婦 単色塗りつぶし">
            <a:extLst>
              <a:ext uri="{FF2B5EF4-FFF2-40B4-BE49-F238E27FC236}">
                <a16:creationId xmlns:a16="http://schemas.microsoft.com/office/drawing/2014/main" id="{8A28DD36-7701-49CE-930D-B5444224F20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472" y="26914"/>
            <a:ext cx="471028" cy="471028"/>
          </a:xfrm>
        </p:spPr>
      </p:pic>
      <p:pic>
        <p:nvPicPr>
          <p:cNvPr id="49" name="図 48">
            <a:extLst>
              <a:ext uri="{FF2B5EF4-FFF2-40B4-BE49-F238E27FC236}">
                <a16:creationId xmlns:a16="http://schemas.microsoft.com/office/drawing/2014/main" id="{BB633A7E-E1AE-4895-9CE4-920348988220}"/>
              </a:ext>
            </a:extLst>
          </p:cNvPr>
          <p:cNvPicPr>
            <a:picLocks noChangeAspect="1"/>
          </p:cNvPicPr>
          <p:nvPr/>
        </p:nvPicPr>
        <p:blipFill>
          <a:blip r:embed="rId4"/>
          <a:stretch>
            <a:fillRect/>
          </a:stretch>
        </p:blipFill>
        <p:spPr>
          <a:xfrm>
            <a:off x="10929566" y="72959"/>
            <a:ext cx="465235" cy="465235"/>
          </a:xfrm>
          <a:prstGeom prst="rect">
            <a:avLst/>
          </a:prstGeom>
        </p:spPr>
      </p:pic>
      <p:sp>
        <p:nvSpPr>
          <p:cNvPr id="21" name="正方形/長方形 20">
            <a:extLst>
              <a:ext uri="{FF2B5EF4-FFF2-40B4-BE49-F238E27FC236}">
                <a16:creationId xmlns:a16="http://schemas.microsoft.com/office/drawing/2014/main" id="{8BF5664A-9884-4EB0-AEF5-7FD717BE323C}"/>
              </a:ext>
            </a:extLst>
          </p:cNvPr>
          <p:cNvSpPr/>
          <p:nvPr/>
        </p:nvSpPr>
        <p:spPr>
          <a:xfrm>
            <a:off x="5809095" y="594318"/>
            <a:ext cx="6178117" cy="3055125"/>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lvl="1"/>
            <a:r>
              <a:rPr lang="ja-JP" altLang="en-US" sz="1050" dirty="0">
                <a:solidFill>
                  <a:schemeClr val="accent6">
                    <a:lumMod val="50000"/>
                  </a:schemeClr>
                </a:solidFill>
                <a:latin typeface="メイリオ" panose="020B0604030504040204" pitchFamily="50" charset="-128"/>
                <a:ea typeface="メイリオ" panose="020B0604030504040204" pitchFamily="50" charset="-128"/>
              </a:rPr>
              <a:t>　　　　　　　　　　　　　　　　　　　　　　　　　　　　　　　　　　　</a:t>
            </a:r>
            <a:endParaRPr kumimoji="1" lang="ja-JP" altLang="en-US" sz="1050"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DB535AF6-B6C0-4F42-A0C1-6D32F62506D5}"/>
              </a:ext>
            </a:extLst>
          </p:cNvPr>
          <p:cNvSpPr/>
          <p:nvPr/>
        </p:nvSpPr>
        <p:spPr>
          <a:xfrm>
            <a:off x="5888295" y="951272"/>
            <a:ext cx="5936435" cy="58968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妊娠中に広汎性発達障害および</a:t>
            </a:r>
            <a:r>
              <a:rPr kumimoji="1" lang="en-US" altLang="ja-JP" sz="1200" dirty="0">
                <a:solidFill>
                  <a:schemeClr val="tx1"/>
                </a:solidFill>
                <a:latin typeface="メイリオ" panose="020B0604030504040204" pitchFamily="50" charset="-128"/>
                <a:ea typeface="メイリオ" panose="020B0604030504040204" pitchFamily="50" charset="-128"/>
              </a:rPr>
              <a:t>ADHD</a:t>
            </a:r>
            <a:r>
              <a:rPr kumimoji="1" lang="ja-JP" altLang="en-US" sz="1200" dirty="0">
                <a:solidFill>
                  <a:schemeClr val="tx1"/>
                </a:solidFill>
                <a:latin typeface="メイリオ" panose="020B0604030504040204" pitchFamily="50" charset="-128"/>
                <a:ea typeface="メイリオ" panose="020B0604030504040204" pitchFamily="50" charset="-128"/>
              </a:rPr>
              <a:t>の特徴を示した母親は、子どもを虐待する可能性が高い（</a:t>
            </a:r>
            <a:r>
              <a:rPr kumimoji="1" lang="en-US" altLang="ja-JP" sz="1200" dirty="0">
                <a:solidFill>
                  <a:schemeClr val="tx1"/>
                </a:solidFill>
                <a:latin typeface="メイリオ" panose="020B0604030504040204" pitchFamily="50" charset="-128"/>
                <a:ea typeface="メイリオ" panose="020B0604030504040204" pitchFamily="50" charset="-128"/>
              </a:rPr>
              <a:t>Fujiwara</a:t>
            </a:r>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2014</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15" name="四角形: 角を丸くする 14">
            <a:extLst>
              <a:ext uri="{FF2B5EF4-FFF2-40B4-BE49-F238E27FC236}">
                <a16:creationId xmlns:a16="http://schemas.microsoft.com/office/drawing/2014/main" id="{C661045F-EF0F-4813-BC12-79183E59F405}"/>
              </a:ext>
            </a:extLst>
          </p:cNvPr>
          <p:cNvSpPr/>
          <p:nvPr/>
        </p:nvSpPr>
        <p:spPr>
          <a:xfrm>
            <a:off x="7136375" y="2338589"/>
            <a:ext cx="4679424" cy="748963"/>
          </a:xfrm>
          <a:prstGeom prst="round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感情調節をより困難にすることにから、子どもに対する肯定的な働きかけが減少し、その結果として叱責が増える（佐藤，</a:t>
            </a:r>
            <a:r>
              <a:rPr kumimoji="1" lang="en-US" altLang="ja-JP" sz="1200" dirty="0">
                <a:solidFill>
                  <a:schemeClr val="tx1"/>
                </a:solidFill>
                <a:latin typeface="メイリオ" panose="020B0604030504040204" pitchFamily="50" charset="-128"/>
                <a:ea typeface="メイリオ" panose="020B0604030504040204" pitchFamily="50" charset="-128"/>
              </a:rPr>
              <a:t>2018</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54" name="四角形: 角を丸くする 53">
            <a:extLst>
              <a:ext uri="{FF2B5EF4-FFF2-40B4-BE49-F238E27FC236}">
                <a16:creationId xmlns:a16="http://schemas.microsoft.com/office/drawing/2014/main" id="{8C151937-AE17-456C-8AB0-272A4114F106}"/>
              </a:ext>
            </a:extLst>
          </p:cNvPr>
          <p:cNvSpPr/>
          <p:nvPr/>
        </p:nvSpPr>
        <p:spPr>
          <a:xfrm>
            <a:off x="5888296" y="1615840"/>
            <a:ext cx="5936436" cy="634308"/>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rPr>
              <a:t>ADHD </a:t>
            </a:r>
            <a:r>
              <a:rPr lang="ja-JP" altLang="en-US" sz="1200" dirty="0">
                <a:solidFill>
                  <a:schemeClr val="tx1"/>
                </a:solidFill>
                <a:latin typeface="メイリオ" panose="020B0604030504040204" pitchFamily="50" charset="-128"/>
                <a:ea typeface="メイリオ" panose="020B0604030504040204" pitchFamily="50" charset="-128"/>
              </a:rPr>
              <a:t>特性のある⺟親は、特性のない⺟親に⽐べて⼀貫して養育ストレスが⾼く、特に衝動性のコントロール不全は虐待のリスク因⼦となる（</a:t>
            </a:r>
            <a:r>
              <a:rPr lang="en-US" altLang="ja-JP" sz="1200" dirty="0">
                <a:solidFill>
                  <a:schemeClr val="tx1"/>
                </a:solidFill>
                <a:latin typeface="メイリオ" panose="020B0604030504040204" pitchFamily="50" charset="-128"/>
                <a:ea typeface="メイリオ" panose="020B0604030504040204" pitchFamily="50" charset="-128"/>
              </a:rPr>
              <a:t>Tachibana, 2017 </a:t>
            </a:r>
            <a:r>
              <a:rPr lang="ja-JP" altLang="en-US"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A1ED487-608F-436C-B397-70CE9B1BCCD3}"/>
              </a:ext>
            </a:extLst>
          </p:cNvPr>
          <p:cNvSpPr/>
          <p:nvPr/>
        </p:nvSpPr>
        <p:spPr>
          <a:xfrm>
            <a:off x="172841" y="597167"/>
            <a:ext cx="5506097" cy="3074704"/>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lvl="1"/>
            <a:r>
              <a:rPr lang="ja-JP" altLang="en-US" sz="1050" dirty="0">
                <a:solidFill>
                  <a:schemeClr val="accent6">
                    <a:lumMod val="50000"/>
                  </a:schemeClr>
                </a:solidFill>
              </a:rPr>
              <a:t>　　　　　　　　　　　　　　　　　　　　　　　　　　　　　　　　　　　</a:t>
            </a:r>
            <a:endParaRPr kumimoji="1" lang="ja-JP" altLang="en-US" sz="1050" dirty="0">
              <a:solidFill>
                <a:schemeClr val="accent6">
                  <a:lumMod val="50000"/>
                </a:schemeClr>
              </a:solidFill>
            </a:endParaRPr>
          </a:p>
        </p:txBody>
      </p:sp>
      <p:sp>
        <p:nvSpPr>
          <p:cNvPr id="56" name="四角形: 角を丸くする 55">
            <a:extLst>
              <a:ext uri="{FF2B5EF4-FFF2-40B4-BE49-F238E27FC236}">
                <a16:creationId xmlns:a16="http://schemas.microsoft.com/office/drawing/2014/main" id="{BF582D46-62E0-4B7A-8736-F1D15984FEFF}"/>
              </a:ext>
            </a:extLst>
          </p:cNvPr>
          <p:cNvSpPr/>
          <p:nvPr/>
        </p:nvSpPr>
        <p:spPr>
          <a:xfrm>
            <a:off x="237550" y="1592322"/>
            <a:ext cx="5258578" cy="67991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メイリオ" panose="020B0604030504040204" pitchFamily="50" charset="-128"/>
                <a:ea typeface="メイリオ" panose="020B0604030504040204" pitchFamily="50" charset="-128"/>
              </a:rPr>
              <a:t>ASD </a:t>
            </a:r>
            <a:r>
              <a:rPr kumimoji="1" lang="ja-JP" altLang="en-US" sz="1200" dirty="0">
                <a:solidFill>
                  <a:schemeClr val="tx1"/>
                </a:solidFill>
                <a:latin typeface="メイリオ" panose="020B0604030504040204" pitchFamily="50" charset="-128"/>
                <a:ea typeface="メイリオ" panose="020B0604030504040204" pitchFamily="50" charset="-128"/>
              </a:rPr>
              <a:t>の⼥性は、コミュニケーションや様々な決断の困難さ、感覚刺激の増⼤による負担の増加がある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Rogers C, </a:t>
            </a:r>
            <a:r>
              <a:rPr kumimoji="1" lang="en-US" altLang="ja-JP" sz="1200" dirty="0" err="1">
                <a:solidFill>
                  <a:schemeClr val="tx1"/>
                </a:solidFill>
                <a:latin typeface="メイリオ" panose="020B0604030504040204" pitchFamily="50" charset="-128"/>
                <a:ea typeface="メイリオ" panose="020B0604030504040204" pitchFamily="50" charset="-128"/>
              </a:rPr>
              <a:t>Lepherd</a:t>
            </a:r>
            <a:r>
              <a:rPr kumimoji="1" lang="en-US" altLang="ja-JP" sz="1200" dirty="0">
                <a:solidFill>
                  <a:schemeClr val="tx1"/>
                </a:solidFill>
                <a:latin typeface="メイリオ" panose="020B0604030504040204" pitchFamily="50" charset="-128"/>
                <a:ea typeface="メイリオ" panose="020B0604030504040204" pitchFamily="50" charset="-128"/>
              </a:rPr>
              <a:t> L, </a:t>
            </a:r>
            <a:r>
              <a:rPr kumimoji="1" lang="en-US" altLang="ja-JP" sz="1200" dirty="0" err="1">
                <a:solidFill>
                  <a:schemeClr val="tx1"/>
                </a:solidFill>
                <a:latin typeface="メイリオ" panose="020B0604030504040204" pitchFamily="50" charset="-128"/>
                <a:ea typeface="メイリオ" panose="020B0604030504040204" pitchFamily="50" charset="-128"/>
              </a:rPr>
              <a:t>Ganguly</a:t>
            </a:r>
            <a:r>
              <a:rPr kumimoji="1" lang="en-US" altLang="ja-JP" sz="1200" dirty="0">
                <a:solidFill>
                  <a:schemeClr val="tx1"/>
                </a:solidFill>
                <a:latin typeface="メイリオ" panose="020B0604030504040204" pitchFamily="50" charset="-128"/>
                <a:ea typeface="メイリオ" panose="020B0604030504040204" pitchFamily="50" charset="-128"/>
              </a:rPr>
              <a:t> R, et al</a:t>
            </a:r>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2017</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47" name="四角形: 角を丸くする 46">
            <a:extLst>
              <a:ext uri="{FF2B5EF4-FFF2-40B4-BE49-F238E27FC236}">
                <a16:creationId xmlns:a16="http://schemas.microsoft.com/office/drawing/2014/main" id="{15037F9D-1FAF-48EB-A72C-59209994A6CE}"/>
              </a:ext>
            </a:extLst>
          </p:cNvPr>
          <p:cNvSpPr/>
          <p:nvPr/>
        </p:nvSpPr>
        <p:spPr>
          <a:xfrm>
            <a:off x="264918" y="939730"/>
            <a:ext cx="5231209" cy="54703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メイリオ" panose="020B0604030504040204" pitchFamily="50" charset="-128"/>
                <a:ea typeface="メイリオ" panose="020B0604030504040204" pitchFamily="50" charset="-128"/>
              </a:rPr>
              <a:t>ASD </a:t>
            </a:r>
            <a:r>
              <a:rPr kumimoji="1" lang="ja-JP" altLang="en-US" sz="1200" dirty="0">
                <a:solidFill>
                  <a:schemeClr val="tx1"/>
                </a:solidFill>
                <a:latin typeface="メイリオ" panose="020B0604030504040204" pitchFamily="50" charset="-128"/>
                <a:ea typeface="メイリオ" panose="020B0604030504040204" pitchFamily="50" charset="-128"/>
              </a:rPr>
              <a:t>の⼥性は、葛藤をより内⾯に向け、不安、うつ病、摂⾷障害などの発⽣率が⾼い（</a:t>
            </a:r>
            <a:r>
              <a:rPr kumimoji="1" lang="pl-PL" altLang="ja-JP" sz="1200" dirty="0">
                <a:solidFill>
                  <a:schemeClr val="tx1"/>
                </a:solidFill>
                <a:latin typeface="メイリオ" panose="020B0604030504040204" pitchFamily="50" charset="-128"/>
                <a:ea typeface="メイリオ" panose="020B0604030504040204" pitchFamily="50" charset="-128"/>
              </a:rPr>
              <a:t>Bargiela S, Steward R, Mandy W</a:t>
            </a:r>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2016</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48" name="四角形: 角を丸くする 47">
            <a:extLst>
              <a:ext uri="{FF2B5EF4-FFF2-40B4-BE49-F238E27FC236}">
                <a16:creationId xmlns:a16="http://schemas.microsoft.com/office/drawing/2014/main" id="{CCCC3AAD-0FE7-462D-8510-5BF1B7499981}"/>
              </a:ext>
            </a:extLst>
          </p:cNvPr>
          <p:cNvSpPr/>
          <p:nvPr/>
        </p:nvSpPr>
        <p:spPr>
          <a:xfrm>
            <a:off x="228415" y="2366753"/>
            <a:ext cx="4123244" cy="770361"/>
          </a:xfrm>
          <a:prstGeom prst="roundRect">
            <a:avLst>
              <a:gd name="adj" fmla="val 22828"/>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メイリオ" panose="020B0604030504040204" pitchFamily="50" charset="-128"/>
                <a:ea typeface="メイリオ" panose="020B0604030504040204" pitchFamily="50" charset="-128"/>
              </a:rPr>
              <a:t>ADHD </a:t>
            </a:r>
            <a:r>
              <a:rPr kumimoji="1" lang="ja-JP" altLang="en-US" sz="1200" dirty="0">
                <a:solidFill>
                  <a:schemeClr val="tx1"/>
                </a:solidFill>
                <a:latin typeface="メイリオ" panose="020B0604030504040204" pitchFamily="50" charset="-128"/>
                <a:ea typeface="メイリオ" panose="020B0604030504040204" pitchFamily="50" charset="-128"/>
              </a:rPr>
              <a:t>の⼥性は男性よりも⾃尊⼼の低下を来しやすく併存疾患が多いこと、結婚や職業上の困難を抱えやすい（</a:t>
            </a:r>
            <a:r>
              <a:rPr kumimoji="1" lang="en-US" altLang="ja-JP" sz="1200" dirty="0">
                <a:solidFill>
                  <a:schemeClr val="tx1"/>
                </a:solidFill>
                <a:latin typeface="メイリオ" panose="020B0604030504040204" pitchFamily="50" charset="-128"/>
                <a:ea typeface="メイリオ" panose="020B0604030504040204" pitchFamily="50" charset="-128"/>
              </a:rPr>
              <a:t>Hayashi W,  et al.2019</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14" name="四角形: 角を丸くする 13">
            <a:extLst>
              <a:ext uri="{FF2B5EF4-FFF2-40B4-BE49-F238E27FC236}">
                <a16:creationId xmlns:a16="http://schemas.microsoft.com/office/drawing/2014/main" id="{51039FF3-53D5-416D-A749-EBD520AC3207}"/>
              </a:ext>
            </a:extLst>
          </p:cNvPr>
          <p:cNvSpPr/>
          <p:nvPr/>
        </p:nvSpPr>
        <p:spPr>
          <a:xfrm>
            <a:off x="4481815" y="2431141"/>
            <a:ext cx="2524403" cy="1562394"/>
          </a:xfrm>
          <a:prstGeom prst="round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知的に正常な発達障害がある母親の養育環境は，妊娠中より続　</a:t>
            </a:r>
          </a:p>
          <a:p>
            <a:r>
              <a:rPr kumimoji="1" lang="ja-JP" altLang="en-US" sz="1200" dirty="0">
                <a:solidFill>
                  <a:schemeClr val="tx1"/>
                </a:solidFill>
                <a:latin typeface="メイリオ" panose="020B0604030504040204" pitchFamily="50" charset="-128"/>
                <a:ea typeface="メイリオ" panose="020B0604030504040204" pitchFamily="50" charset="-128"/>
              </a:rPr>
              <a:t>くうつ状態、心身症と不安</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気分障害の併存、物質使用障害、夫婦間葛藤、虐待行動が、発達障害のない母親に比べ有意にみられた。（芳賀，</a:t>
            </a:r>
            <a:r>
              <a:rPr kumimoji="1" lang="en-US" altLang="ja-JP" sz="1200" dirty="0">
                <a:solidFill>
                  <a:schemeClr val="tx1"/>
                </a:solidFill>
                <a:latin typeface="メイリオ" panose="020B0604030504040204" pitchFamily="50" charset="-128"/>
                <a:ea typeface="メイリオ" panose="020B0604030504040204" pitchFamily="50" charset="-128"/>
              </a:rPr>
              <a:t>2010</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23" name="正方形/長方形 22">
            <a:extLst>
              <a:ext uri="{FF2B5EF4-FFF2-40B4-BE49-F238E27FC236}">
                <a16:creationId xmlns:a16="http://schemas.microsoft.com/office/drawing/2014/main" id="{405B5781-591E-485A-811E-A5098CE45ED3}"/>
              </a:ext>
            </a:extLst>
          </p:cNvPr>
          <p:cNvSpPr/>
          <p:nvPr/>
        </p:nvSpPr>
        <p:spPr>
          <a:xfrm>
            <a:off x="7757160" y="3749914"/>
            <a:ext cx="4213425" cy="2452781"/>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1050" dirty="0">
              <a:solidFill>
                <a:schemeClr val="accent6">
                  <a:lumMod val="50000"/>
                </a:schemeClr>
              </a:solidFill>
            </a:endParaRPr>
          </a:p>
        </p:txBody>
      </p:sp>
      <p:sp>
        <p:nvSpPr>
          <p:cNvPr id="4" name="四角形: 角を丸くする 3">
            <a:extLst>
              <a:ext uri="{FF2B5EF4-FFF2-40B4-BE49-F238E27FC236}">
                <a16:creationId xmlns:a16="http://schemas.microsoft.com/office/drawing/2014/main" id="{0AEE2653-B835-41F4-8869-1AB4DE3237D3}"/>
              </a:ext>
            </a:extLst>
          </p:cNvPr>
          <p:cNvSpPr/>
          <p:nvPr/>
        </p:nvSpPr>
        <p:spPr>
          <a:xfrm>
            <a:off x="8525360" y="4760286"/>
            <a:ext cx="3287560" cy="923624"/>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⼦どもの観察能⼒の乏しさ、⼀貫性の乏しさ、育児における問題解決能力の乏しさが認められる（</a:t>
            </a:r>
            <a:r>
              <a:rPr kumimoji="1" lang="en-US" altLang="ja-JP" sz="1200" dirty="0">
                <a:solidFill>
                  <a:schemeClr val="tx1"/>
                </a:solidFill>
                <a:latin typeface="メイリオ" panose="020B0604030504040204" pitchFamily="50" charset="-128"/>
                <a:ea typeface="メイリオ" panose="020B0604030504040204" pitchFamily="50" charset="-128"/>
              </a:rPr>
              <a:t>Murray C, Johnston C.2006</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19" name="四角形: 角を丸くする 18">
            <a:extLst>
              <a:ext uri="{FF2B5EF4-FFF2-40B4-BE49-F238E27FC236}">
                <a16:creationId xmlns:a16="http://schemas.microsoft.com/office/drawing/2014/main" id="{BCC63F9E-E2DE-436C-A638-E34D761EDCE5}"/>
              </a:ext>
            </a:extLst>
          </p:cNvPr>
          <p:cNvSpPr/>
          <p:nvPr/>
        </p:nvSpPr>
        <p:spPr>
          <a:xfrm>
            <a:off x="7957983" y="4143441"/>
            <a:ext cx="3857816" cy="516373"/>
          </a:xfrm>
          <a:prstGeom prst="round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メイリオ" panose="020B0604030504040204" pitchFamily="50" charset="-128"/>
                <a:ea typeface="メイリオ" panose="020B0604030504040204" pitchFamily="50" charset="-128"/>
              </a:rPr>
              <a:t>ADHD</a:t>
            </a:r>
            <a:r>
              <a:rPr kumimoji="1" lang="ja-JP" altLang="en-US" sz="1200" dirty="0">
                <a:solidFill>
                  <a:schemeClr val="tx1"/>
                </a:solidFill>
                <a:latin typeface="メイリオ" panose="020B0604030504040204" pitchFamily="50" charset="-128"/>
                <a:ea typeface="メイリオ" panose="020B0604030504040204" pitchFamily="50" charset="-128"/>
              </a:rPr>
              <a:t>の度合いが強い母親は、加齢に伴い育児困難の度合いがより強くなる（武市，</a:t>
            </a:r>
            <a:r>
              <a:rPr kumimoji="1" lang="en-US" altLang="ja-JP" sz="1200" dirty="0">
                <a:solidFill>
                  <a:schemeClr val="tx1"/>
                </a:solidFill>
                <a:latin typeface="メイリオ" panose="020B0604030504040204" pitchFamily="50" charset="-128"/>
                <a:ea typeface="メイリオ" panose="020B0604030504040204" pitchFamily="50" charset="-128"/>
              </a:rPr>
              <a:t>2004</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6" name="テキスト ボックス 5">
            <a:extLst>
              <a:ext uri="{FF2B5EF4-FFF2-40B4-BE49-F238E27FC236}">
                <a16:creationId xmlns:a16="http://schemas.microsoft.com/office/drawing/2014/main" id="{915A30AE-BAC5-47C0-AC06-241B446193D0}"/>
              </a:ext>
            </a:extLst>
          </p:cNvPr>
          <p:cNvSpPr txBox="1"/>
          <p:nvPr/>
        </p:nvSpPr>
        <p:spPr>
          <a:xfrm>
            <a:off x="155756" y="584530"/>
            <a:ext cx="2602535"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身体・環境変化への適応困難</a:t>
            </a:r>
          </a:p>
        </p:txBody>
      </p:sp>
      <p:sp>
        <p:nvSpPr>
          <p:cNvPr id="26" name="テキスト ボックス 25">
            <a:extLst>
              <a:ext uri="{FF2B5EF4-FFF2-40B4-BE49-F238E27FC236}">
                <a16:creationId xmlns:a16="http://schemas.microsoft.com/office/drawing/2014/main" id="{C94835DD-423B-461B-87D1-F26B2B6B631F}"/>
              </a:ext>
            </a:extLst>
          </p:cNvPr>
          <p:cNvSpPr txBox="1"/>
          <p:nvPr/>
        </p:nvSpPr>
        <p:spPr>
          <a:xfrm>
            <a:off x="3446816" y="4174528"/>
            <a:ext cx="213909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精神疾患</a:t>
            </a:r>
          </a:p>
        </p:txBody>
      </p:sp>
      <p:sp>
        <p:nvSpPr>
          <p:cNvPr id="27" name="テキスト ボックス 26">
            <a:extLst>
              <a:ext uri="{FF2B5EF4-FFF2-40B4-BE49-F238E27FC236}">
                <a16:creationId xmlns:a16="http://schemas.microsoft.com/office/drawing/2014/main" id="{889F8356-4843-4E36-AD97-3A9BBD55B9B9}"/>
              </a:ext>
            </a:extLst>
          </p:cNvPr>
          <p:cNvSpPr txBox="1"/>
          <p:nvPr/>
        </p:nvSpPr>
        <p:spPr>
          <a:xfrm>
            <a:off x="7757160" y="3776500"/>
            <a:ext cx="2004133"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育児困難</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養育不全</a:t>
            </a:r>
          </a:p>
        </p:txBody>
      </p:sp>
      <p:sp>
        <p:nvSpPr>
          <p:cNvPr id="28" name="テキスト ボックス 27">
            <a:extLst>
              <a:ext uri="{FF2B5EF4-FFF2-40B4-BE49-F238E27FC236}">
                <a16:creationId xmlns:a16="http://schemas.microsoft.com/office/drawing/2014/main" id="{0FB409E1-3D6E-4597-A778-9CE054D0207F}"/>
              </a:ext>
            </a:extLst>
          </p:cNvPr>
          <p:cNvSpPr txBox="1"/>
          <p:nvPr/>
        </p:nvSpPr>
        <p:spPr>
          <a:xfrm>
            <a:off x="5764896" y="655304"/>
            <a:ext cx="2308858"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マルトリートメント</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虐待</a:t>
            </a:r>
          </a:p>
        </p:txBody>
      </p:sp>
      <p:sp>
        <p:nvSpPr>
          <p:cNvPr id="7" name="正方形/長方形 6">
            <a:extLst>
              <a:ext uri="{FF2B5EF4-FFF2-40B4-BE49-F238E27FC236}">
                <a16:creationId xmlns:a16="http://schemas.microsoft.com/office/drawing/2014/main" id="{D88FCB85-7B66-47C9-9B6A-94C35E06B8B0}"/>
              </a:ext>
            </a:extLst>
          </p:cNvPr>
          <p:cNvSpPr/>
          <p:nvPr/>
        </p:nvSpPr>
        <p:spPr>
          <a:xfrm>
            <a:off x="693767" y="4954631"/>
            <a:ext cx="5506097" cy="1744187"/>
          </a:xfrm>
          <a:prstGeom prst="rect">
            <a:avLst/>
          </a:prstGeom>
          <a:solidFill>
            <a:schemeClr val="bg2">
              <a:lumMod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DB4E32A-50EC-4A5E-BC82-E27BB2720FE4}"/>
              </a:ext>
            </a:extLst>
          </p:cNvPr>
          <p:cNvSpPr txBox="1"/>
          <p:nvPr/>
        </p:nvSpPr>
        <p:spPr>
          <a:xfrm>
            <a:off x="680377" y="4981906"/>
            <a:ext cx="1746874"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支援不足</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支援困難</a:t>
            </a:r>
          </a:p>
        </p:txBody>
      </p:sp>
      <p:sp>
        <p:nvSpPr>
          <p:cNvPr id="18" name="四角形: 角を丸くする 17">
            <a:extLst>
              <a:ext uri="{FF2B5EF4-FFF2-40B4-BE49-F238E27FC236}">
                <a16:creationId xmlns:a16="http://schemas.microsoft.com/office/drawing/2014/main" id="{E75CFD06-BC56-444C-9B05-7F7294D1571E}"/>
              </a:ext>
            </a:extLst>
          </p:cNvPr>
          <p:cNvSpPr/>
          <p:nvPr/>
        </p:nvSpPr>
        <p:spPr>
          <a:xfrm>
            <a:off x="1968900" y="5475027"/>
            <a:ext cx="6235547" cy="667703"/>
          </a:xfrm>
          <a:prstGeom prst="round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メイリオ" panose="020B0604030504040204" pitchFamily="50" charset="-128"/>
                <a:ea typeface="メイリオ" panose="020B0604030504040204" pitchFamily="50" charset="-128"/>
              </a:rPr>
              <a:t>ASD</a:t>
            </a:r>
            <a:r>
              <a:rPr kumimoji="1" lang="ja-JP" altLang="en-US" sz="1200" dirty="0">
                <a:solidFill>
                  <a:schemeClr val="tx1"/>
                </a:solidFill>
                <a:latin typeface="メイリオ" panose="020B0604030504040204" pitchFamily="50" charset="-128"/>
                <a:ea typeface="メイリオ" panose="020B0604030504040204" pitchFamily="50" charset="-128"/>
              </a:rPr>
              <a:t>の特性を持つ母親は、母親自身が診断に至っていない時期や，我が子が乳幼児である時期に苦悩を抱え、外見上では障害や困り事があると認識されにくいために周囲の支援が得にくい（加藤，</a:t>
            </a:r>
            <a:r>
              <a:rPr kumimoji="1" lang="en-US" altLang="ja-JP" sz="1200" dirty="0">
                <a:solidFill>
                  <a:schemeClr val="tx1"/>
                </a:solidFill>
                <a:latin typeface="メイリオ" panose="020B0604030504040204" pitchFamily="50" charset="-128"/>
                <a:ea typeface="メイリオ" panose="020B0604030504040204" pitchFamily="50" charset="-128"/>
              </a:rPr>
              <a:t>2019</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30" name="四角形: 角を丸くする 29">
            <a:extLst>
              <a:ext uri="{FF2B5EF4-FFF2-40B4-BE49-F238E27FC236}">
                <a16:creationId xmlns:a16="http://schemas.microsoft.com/office/drawing/2014/main" id="{09966F81-6835-42C2-9E09-D82C204CEA19}"/>
              </a:ext>
            </a:extLst>
          </p:cNvPr>
          <p:cNvSpPr/>
          <p:nvPr/>
        </p:nvSpPr>
        <p:spPr>
          <a:xfrm>
            <a:off x="3574351" y="4807709"/>
            <a:ext cx="4857116" cy="613150"/>
          </a:xfrm>
          <a:prstGeom prst="round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不安やうつの度合いが高い妊婦の</a:t>
            </a:r>
            <a:r>
              <a:rPr kumimoji="1" lang="en-US" altLang="ja-JP" sz="1200" dirty="0">
                <a:solidFill>
                  <a:schemeClr val="tx1"/>
                </a:solidFill>
                <a:latin typeface="メイリオ" panose="020B0604030504040204" pitchFamily="50" charset="-128"/>
                <a:ea typeface="メイリオ" panose="020B0604030504040204" pitchFamily="50" charset="-128"/>
              </a:rPr>
              <a:t>15</a:t>
            </a:r>
            <a:r>
              <a:rPr kumimoji="1"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に高機能発達障害を有するものが含まれる。特性による育児困難を生じる。（笠原，</a:t>
            </a:r>
            <a:r>
              <a:rPr lang="en-US" altLang="ja-JP" sz="1200" dirty="0">
                <a:solidFill>
                  <a:schemeClr val="tx1"/>
                </a:solidFill>
                <a:latin typeface="メイリオ" panose="020B0604030504040204" pitchFamily="50" charset="-128"/>
                <a:ea typeface="メイリオ" panose="020B0604030504040204" pitchFamily="50" charset="-128"/>
              </a:rPr>
              <a:t>2009</a:t>
            </a:r>
            <a:r>
              <a:rPr lang="ja-JP" altLang="en-US"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　　</a:t>
            </a:r>
          </a:p>
        </p:txBody>
      </p:sp>
      <p:sp>
        <p:nvSpPr>
          <p:cNvPr id="31" name="四角形: 角を丸くする 30">
            <a:extLst>
              <a:ext uri="{FF2B5EF4-FFF2-40B4-BE49-F238E27FC236}">
                <a16:creationId xmlns:a16="http://schemas.microsoft.com/office/drawing/2014/main" id="{C006B540-D443-4116-89C9-DCA6ECE64831}"/>
              </a:ext>
            </a:extLst>
          </p:cNvPr>
          <p:cNvSpPr/>
          <p:nvPr/>
        </p:nvSpPr>
        <p:spPr>
          <a:xfrm>
            <a:off x="950380" y="3282923"/>
            <a:ext cx="3333313" cy="758892"/>
          </a:xfrm>
          <a:prstGeom prst="roundRect">
            <a:avLst>
              <a:gd name="adj" fmla="val 22828"/>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成⼈期の未診断の </a:t>
            </a:r>
            <a:r>
              <a:rPr lang="en-US" altLang="ja-JP" sz="1200" dirty="0">
                <a:solidFill>
                  <a:schemeClr val="tx1"/>
                </a:solidFill>
                <a:latin typeface="メイリオ" panose="020B0604030504040204" pitchFamily="50" charset="-128"/>
                <a:ea typeface="メイリオ" panose="020B0604030504040204" pitchFamily="50" charset="-128"/>
              </a:rPr>
              <a:t>ASD</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ADHD </a:t>
            </a:r>
            <a:r>
              <a:rPr lang="ja-JP" altLang="en-US" sz="1200" dirty="0">
                <a:solidFill>
                  <a:schemeClr val="tx1"/>
                </a:solidFill>
                <a:latin typeface="メイリオ" panose="020B0604030504040204" pitchFamily="50" charset="-128"/>
                <a:ea typeface="メイリオ" panose="020B0604030504040204" pitchFamily="50" charset="-128"/>
              </a:rPr>
              <a:t>は多く、特に⼥性では診断への⾄りにくさが摘されている（</a:t>
            </a:r>
            <a:r>
              <a:rPr lang="en-US" altLang="ja-JP" sz="1200" dirty="0">
                <a:solidFill>
                  <a:schemeClr val="tx1"/>
                </a:solidFill>
                <a:latin typeface="メイリオ" panose="020B0604030504040204" pitchFamily="50" charset="-128"/>
                <a:ea typeface="メイリオ" panose="020B0604030504040204" pitchFamily="50" charset="-128"/>
              </a:rPr>
              <a:t>Green RM, et al.2019</a:t>
            </a:r>
            <a:r>
              <a:rPr lang="ja-JP" altLang="en-US"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2" name="四角形: 角を丸くする 31">
            <a:extLst>
              <a:ext uri="{FF2B5EF4-FFF2-40B4-BE49-F238E27FC236}">
                <a16:creationId xmlns:a16="http://schemas.microsoft.com/office/drawing/2014/main" id="{658906D9-A379-47BE-B5C5-783FFBD0B38D}"/>
              </a:ext>
            </a:extLst>
          </p:cNvPr>
          <p:cNvSpPr/>
          <p:nvPr/>
        </p:nvSpPr>
        <p:spPr>
          <a:xfrm>
            <a:off x="31181" y="5473382"/>
            <a:ext cx="1847271" cy="1174877"/>
          </a:xfrm>
          <a:prstGeom prst="round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確定診断されていない「グレーゾーン」の母親に対する支援に困り感が顕著（岩田，</a:t>
            </a:r>
            <a:r>
              <a:rPr kumimoji="1" lang="en-US" altLang="ja-JP" sz="1200" dirty="0">
                <a:solidFill>
                  <a:schemeClr val="tx1"/>
                </a:solidFill>
                <a:latin typeface="メイリオ" panose="020B0604030504040204" pitchFamily="50" charset="-128"/>
                <a:ea typeface="メイリオ" panose="020B0604030504040204" pitchFamily="50" charset="-128"/>
              </a:rPr>
              <a:t>2020</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33" name="四角形: 角を丸くする 32">
            <a:extLst>
              <a:ext uri="{FF2B5EF4-FFF2-40B4-BE49-F238E27FC236}">
                <a16:creationId xmlns:a16="http://schemas.microsoft.com/office/drawing/2014/main" id="{02BB4760-4A59-4EFD-8C55-AA6308FAE447}"/>
              </a:ext>
            </a:extLst>
          </p:cNvPr>
          <p:cNvSpPr/>
          <p:nvPr/>
        </p:nvSpPr>
        <p:spPr>
          <a:xfrm>
            <a:off x="1964987" y="6229774"/>
            <a:ext cx="4131013" cy="397339"/>
          </a:xfrm>
          <a:prstGeom prst="round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支援する専門職の学習機会が少ない（荒木田ら，</a:t>
            </a:r>
            <a:r>
              <a:rPr kumimoji="1" lang="en-US" altLang="ja-JP" sz="1200" dirty="0">
                <a:solidFill>
                  <a:schemeClr val="tx1"/>
                </a:solidFill>
                <a:latin typeface="メイリオ" panose="020B0604030504040204" pitchFamily="50" charset="-128"/>
                <a:ea typeface="メイリオ" panose="020B0604030504040204" pitchFamily="50" charset="-128"/>
              </a:rPr>
              <a:t>2019</a:t>
            </a:r>
            <a:r>
              <a:rPr lang="ja-JP" altLang="en-US"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53" name="四角形: 角を丸くする 52">
            <a:extLst>
              <a:ext uri="{FF2B5EF4-FFF2-40B4-BE49-F238E27FC236}">
                <a16:creationId xmlns:a16="http://schemas.microsoft.com/office/drawing/2014/main" id="{C3B365BA-88A4-4E4E-970E-DED84CE5CF30}"/>
              </a:ext>
            </a:extLst>
          </p:cNvPr>
          <p:cNvSpPr/>
          <p:nvPr/>
        </p:nvSpPr>
        <p:spPr>
          <a:xfrm>
            <a:off x="4419244" y="4058410"/>
            <a:ext cx="3212385" cy="701876"/>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rPr>
              <a:t>ADHD </a:t>
            </a:r>
            <a:r>
              <a:rPr lang="ja-JP" altLang="en-US" sz="1200" dirty="0">
                <a:solidFill>
                  <a:schemeClr val="tx1"/>
                </a:solidFill>
                <a:latin typeface="メイリオ" panose="020B0604030504040204" pitchFamily="50" charset="-128"/>
                <a:ea typeface="メイリオ" panose="020B0604030504040204" pitchFamily="50" charset="-128"/>
              </a:rPr>
              <a:t>は⼀般集団をと⽐較して産後うつの有病率が⾼い（</a:t>
            </a:r>
            <a:r>
              <a:rPr lang="en-US" altLang="ja-JP" sz="1200" dirty="0" err="1">
                <a:solidFill>
                  <a:schemeClr val="tx1"/>
                </a:solidFill>
                <a:latin typeface="メイリオ" panose="020B0604030504040204" pitchFamily="50" charset="-128"/>
                <a:ea typeface="メイリオ" panose="020B0604030504040204" pitchFamily="50" charset="-128"/>
              </a:rPr>
              <a:t>Dorani</a:t>
            </a:r>
            <a:r>
              <a:rPr lang="en-US" altLang="ja-JP" sz="1200" dirty="0">
                <a:solidFill>
                  <a:schemeClr val="tx1"/>
                </a:solidFill>
                <a:latin typeface="メイリオ" panose="020B0604030504040204" pitchFamily="50" charset="-128"/>
                <a:ea typeface="メイリオ" panose="020B0604030504040204" pitchFamily="50" charset="-128"/>
              </a:rPr>
              <a:t> F, </a:t>
            </a:r>
            <a:r>
              <a:rPr lang="en-US" altLang="ja-JP" sz="1200" dirty="0" err="1">
                <a:solidFill>
                  <a:schemeClr val="tx1"/>
                </a:solidFill>
                <a:latin typeface="メイリオ" panose="020B0604030504040204" pitchFamily="50" charset="-128"/>
                <a:ea typeface="メイリオ" panose="020B0604030504040204" pitchFamily="50" charset="-128"/>
              </a:rPr>
              <a:t>Bijlenga</a:t>
            </a:r>
            <a:r>
              <a:rPr lang="en-US" altLang="ja-JP" sz="1200" dirty="0">
                <a:solidFill>
                  <a:schemeClr val="tx1"/>
                </a:solidFill>
                <a:latin typeface="メイリオ" panose="020B0604030504040204" pitchFamily="50" charset="-128"/>
                <a:ea typeface="メイリオ" panose="020B0604030504040204" pitchFamily="50" charset="-128"/>
              </a:rPr>
              <a:t> D, Beekman ATF, et al.2021</a:t>
            </a:r>
            <a:r>
              <a:rPr lang="ja-JP" altLang="en-US"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B6065520-7A3E-35EA-C0B7-A84E2FC29860}"/>
              </a:ext>
            </a:extLst>
          </p:cNvPr>
          <p:cNvSpPr>
            <a:spLocks noGrp="1"/>
          </p:cNvSpPr>
          <p:nvPr>
            <p:ph type="sldNum" sz="quarter" idx="12"/>
          </p:nvPr>
        </p:nvSpPr>
        <p:spPr/>
        <p:txBody>
          <a:bodyPr/>
          <a:lstStyle/>
          <a:p>
            <a:fld id="{58FB4751-880F-D840-AAA9-3A15815CC996}" type="slidenum">
              <a:rPr lang="en-US" altLang="ja-JP" smtClean="0"/>
              <a:pPr/>
              <a:t>9</a:t>
            </a:fld>
            <a:endParaRPr lang="ja-JP" altLang="en-US"/>
          </a:p>
        </p:txBody>
      </p:sp>
    </p:spTree>
    <p:extLst>
      <p:ext uri="{BB962C8B-B14F-4D97-AF65-F5344CB8AC3E}">
        <p14:creationId xmlns:p14="http://schemas.microsoft.com/office/powerpoint/2010/main" val="2956600915"/>
      </p:ext>
    </p:extLst>
  </p:cSld>
  <p:clrMapOvr>
    <a:masterClrMapping/>
  </p:clrMapOvr>
</p:sld>
</file>

<file path=ppt/theme/theme1.xml><?xml version="1.0" encoding="utf-8"?>
<a:theme xmlns:a="http://schemas.openxmlformats.org/drawingml/2006/main" name="Office テーマ">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735_TF11964407_Win32" id="{A0A8941F-F4A5-4E1B-A969-21DCF3EF3BEB}" vid="{F376D68C-7CB5-415B-AC97-A6BF86FF739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{20CAC364-FA41-4E0F-8074-B0D0C9527910}tf11964407_win32</Template>
  <TotalTime>302</TotalTime>
  <Words>1268</Words>
  <Application>Microsoft Office PowerPoint</Application>
  <PresentationFormat>ワイド画面</PresentationFormat>
  <Paragraphs>128</Paragraphs>
  <Slides>12</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12</vt:i4>
      </vt:variant>
    </vt:vector>
  </HeadingPairs>
  <TitlesOfParts>
    <vt:vector size="24" baseType="lpstr">
      <vt:lpstr>Meiryo UI</vt:lpstr>
      <vt:lpstr>ＭＳ Ｐゴシック</vt:lpstr>
      <vt:lpstr>ＭＳ ゴシック</vt:lpstr>
      <vt:lpstr>メイリオ</vt:lpstr>
      <vt:lpstr>游ゴシック</vt:lpstr>
      <vt:lpstr>游明朝</vt:lpstr>
      <vt:lpstr>Arial</vt:lpstr>
      <vt:lpstr>Courier New</vt:lpstr>
      <vt:lpstr>Gill Sans Nova Light</vt:lpstr>
      <vt:lpstr>Wingdings</vt:lpstr>
      <vt:lpstr>Wingdings 2</vt:lpstr>
      <vt:lpstr>Office テーマ</vt:lpstr>
      <vt:lpstr>発達障害特性を持つ女性の 妊娠・出産・子育てー第1弾ー</vt:lpstr>
      <vt:lpstr>お話しさせていただくこと </vt:lpstr>
      <vt:lpstr>自己紹介</vt:lpstr>
      <vt:lpstr>私の実践経験から</vt:lpstr>
      <vt:lpstr>支援者が「発達障害」を理解したら、より良い支援ができるのでは…？</vt:lpstr>
      <vt:lpstr>発達障害って？</vt:lpstr>
      <vt:lpstr>発達障害特性を有する人の数</vt:lpstr>
      <vt:lpstr>PowerPoint プレゼンテーション</vt:lpstr>
      <vt:lpstr>妊娠・出産・育児期にどのようなことが起こり得るのか？</vt:lpstr>
      <vt:lpstr>私の研究活動</vt:lpstr>
      <vt:lpstr>当事者の方から教えていただいた情報源</vt:lpstr>
      <vt:lpstr>ありがとうございました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dc:title>
  <dc:creator>樹里</dc:creator>
  <cp:lastModifiedBy>古山美穂</cp:lastModifiedBy>
  <cp:revision>13</cp:revision>
  <dcterms:created xsi:type="dcterms:W3CDTF">2023-02-10T08:47:35Z</dcterms:created>
  <dcterms:modified xsi:type="dcterms:W3CDTF">2023-03-02T01:47:36Z</dcterms:modified>
</cp:coreProperties>
</file>