
<file path=[Content_Types].xml><?xml version="1.0" encoding="utf-8"?>
<Types xmlns="http://schemas.openxmlformats.org/package/2006/content-types">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7" r:id="rId5"/>
    <p:sldId id="258" r:id="rId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1pPr>
    <a:lvl2pPr marL="0" marR="0" indent="31750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2pPr>
    <a:lvl3pPr marL="0" marR="0" indent="63500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3pPr>
    <a:lvl4pPr marL="0" marR="0" indent="95250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4pPr>
    <a:lvl5pPr marL="0" marR="0" indent="127000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5pPr>
    <a:lvl6pPr marL="0" marR="0" indent="158750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6pPr>
    <a:lvl7pPr marL="0" marR="0" indent="190500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7pPr>
    <a:lvl8pPr marL="0" marR="0" indent="222250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8pPr>
    <a:lvl9pPr marL="0" marR="0" indent="254000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079B8A-FB1A-C02E-FBD4-E7BD331F5021}" v="4" dt="2024-07-10T06:33:41.888"/>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D5D5D5"/>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D5D5D5"/>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2">
              <a:hueOff val="-357243"/>
              <a:satOff val="7293"/>
              <a:lumOff val="8906"/>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D5D5D5"/>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3">
              <a:satOff val="1412"/>
              <a:lumOff val="16412"/>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chemeClr val="accent3">
                  <a:satOff val="1412"/>
                  <a:lumOff val="16412"/>
                </a:schemeClr>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6E937E"/>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AF7E9"/>
          </a:solidFill>
        </a:fill>
      </a:tcStyle>
    </a:wholeTbl>
    <a:band2H>
      <a:tcTxStyle/>
      <a:tcStyle>
        <a:tcBdr/>
        <a:fill>
          <a:solidFill>
            <a:srgbClr val="FFF171"/>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A51B"/>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E1A84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4">
              <a:hueOff val="103425"/>
              <a:satOff val="-7243"/>
              <a:lumOff val="9921"/>
            </a:schemeClr>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chemeClr val="accent5"/>
          </a:solidFill>
        </a:fill>
      </a:tcStyle>
    </a:band2H>
    <a:firstCol>
      <a:tcTxStyle b="on" i="off">
        <a:font>
          <a:latin typeface="Graphik Semibold"/>
          <a:ea typeface="Graphik Semibold"/>
          <a:cs typeface="Graphik Semibold"/>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5">
              <a:lumOff val="-14283"/>
            </a:schemeClr>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chemeClr val="accent5">
                  <a:lumOff val="-14283"/>
                </a:schemeClr>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5">
              <a:satOff val="-6299"/>
              <a:lumOff val="-32309"/>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EDEEEE"/>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5D5D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94"/>
  </p:normalViewPr>
  <p:slideViewPr>
    <p:cSldViewPr snapToGrid="0">
      <p:cViewPr varScale="1">
        <p:scale>
          <a:sx n="89" d="100"/>
          <a:sy n="89" d="100"/>
        </p:scale>
        <p:origin x="16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kamoto Okudaira" userId="S::a21405n@omu.ac.jp::78f7470c-2db4-4ece-bdd9-0b42041e24a6" providerId="AD" clId="Web-{74D37E03-7671-85E7-602A-C6920F71DBCA}"/>
    <pc:docChg chg="modSld">
      <pc:chgData name="Takamoto Okudaira" userId="S::a21405n@omu.ac.jp::78f7470c-2db4-4ece-bdd9-0b42041e24a6" providerId="AD" clId="Web-{74D37E03-7671-85E7-602A-C6920F71DBCA}" dt="2024-07-04T22:21:49.993" v="3" actId="1076"/>
      <pc:docMkLst>
        <pc:docMk/>
      </pc:docMkLst>
      <pc:sldChg chg="modSp">
        <pc:chgData name="Takamoto Okudaira" userId="S::a21405n@omu.ac.jp::78f7470c-2db4-4ece-bdd9-0b42041e24a6" providerId="AD" clId="Web-{74D37E03-7671-85E7-602A-C6920F71DBCA}" dt="2024-07-04T22:21:49.993" v="3" actId="1076"/>
        <pc:sldMkLst>
          <pc:docMk/>
          <pc:sldMk cId="0" sldId="257"/>
        </pc:sldMkLst>
        <pc:spChg chg="mod">
          <ac:chgData name="Takamoto Okudaira" userId="S::a21405n@omu.ac.jp::78f7470c-2db4-4ece-bdd9-0b42041e24a6" providerId="AD" clId="Web-{74D37E03-7671-85E7-602A-C6920F71DBCA}" dt="2024-07-04T22:21:49.993" v="3" actId="1076"/>
          <ac:spMkLst>
            <pc:docMk/>
            <pc:sldMk cId="0" sldId="257"/>
            <ac:spMk id="195" creationId="{00000000-0000-0000-0000-000000000000}"/>
          </ac:spMkLst>
        </pc:spChg>
      </pc:sldChg>
    </pc:docChg>
  </pc:docChgLst>
  <pc:docChgLst>
    <pc:chgData name="Hiroyuki Matsuzaka" userId="S::t21687s@omu.ac.jp::b7466a2e-92c5-4e39-95a8-184e1a6ea619" providerId="AD" clId="Web-{C2079B8A-FB1A-C02E-FBD4-E7BD331F5021}"/>
    <pc:docChg chg="modSld">
      <pc:chgData name="Hiroyuki Matsuzaka" userId="S::t21687s@omu.ac.jp::b7466a2e-92c5-4e39-95a8-184e1a6ea619" providerId="AD" clId="Web-{C2079B8A-FB1A-C02E-FBD4-E7BD331F5021}" dt="2024-07-10T06:33:41.888" v="3" actId="14100"/>
      <pc:docMkLst>
        <pc:docMk/>
      </pc:docMkLst>
      <pc:sldChg chg="modSp">
        <pc:chgData name="Hiroyuki Matsuzaka" userId="S::t21687s@omu.ac.jp::b7466a2e-92c5-4e39-95a8-184e1a6ea619" providerId="AD" clId="Web-{C2079B8A-FB1A-C02E-FBD4-E7BD331F5021}" dt="2024-07-10T06:33:41.888" v="3" actId="14100"/>
        <pc:sldMkLst>
          <pc:docMk/>
          <pc:sldMk cId="2871200020" sldId="258"/>
        </pc:sldMkLst>
        <pc:spChg chg="mod">
          <ac:chgData name="Hiroyuki Matsuzaka" userId="S::t21687s@omu.ac.jp::b7466a2e-92c5-4e39-95a8-184e1a6ea619" providerId="AD" clId="Web-{C2079B8A-FB1A-C02E-FBD4-E7BD331F5021}" dt="2024-07-10T06:33:41.888" v="3" actId="14100"/>
          <ac:spMkLst>
            <pc:docMk/>
            <pc:sldMk cId="2871200020" sldId="258"/>
            <ac:spMk id="189" creationId="{00000000-0000-0000-0000-000000000000}"/>
          </ac:spMkLst>
        </pc:spChg>
        <pc:spChg chg="mod">
          <ac:chgData name="Hiroyuki Matsuzaka" userId="S::t21687s@omu.ac.jp::b7466a2e-92c5-4e39-95a8-184e1a6ea619" providerId="AD" clId="Web-{C2079B8A-FB1A-C02E-FBD4-E7BD331F5021}" dt="2024-07-10T06:33:31.137" v="2" actId="14100"/>
          <ac:spMkLst>
            <pc:docMk/>
            <pc:sldMk cId="2871200020" sldId="258"/>
            <ac:spMk id="19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8" name="Shape 178"/>
          <p:cNvSpPr>
            <a:spLocks noGrp="1" noRot="1" noChangeAspect="1"/>
          </p:cNvSpPr>
          <p:nvPr>
            <p:ph type="sldImg"/>
          </p:nvPr>
        </p:nvSpPr>
        <p:spPr>
          <a:xfrm>
            <a:off x="1143000" y="685800"/>
            <a:ext cx="4572000" cy="3429000"/>
          </a:xfrm>
          <a:prstGeom prst="rect">
            <a:avLst/>
          </a:prstGeom>
        </p:spPr>
        <p:txBody>
          <a:bodyPr/>
          <a:lstStyle/>
          <a:p>
            <a:endParaRPr/>
          </a:p>
        </p:txBody>
      </p:sp>
      <p:sp>
        <p:nvSpPr>
          <p:cNvPr id="179" name="Shape 17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ヒラギノ角ゴ ProN W3"/>
        <a:ea typeface="ヒラギノ角ゴ ProN W3"/>
        <a:cs typeface="ヒラギノ角ゴ ProN W3"/>
        <a:sym typeface="ヒラギノ角ゴ ProN W3"/>
      </a:defRPr>
    </a:lvl1pPr>
    <a:lvl2pPr indent="228600" defTabSz="457200" latinLnBrk="0">
      <a:lnSpc>
        <a:spcPct val="117999"/>
      </a:lnSpc>
      <a:defRPr sz="2200">
        <a:latin typeface="ヒラギノ角ゴ ProN W3"/>
        <a:ea typeface="ヒラギノ角ゴ ProN W3"/>
        <a:cs typeface="ヒラギノ角ゴ ProN W3"/>
        <a:sym typeface="ヒラギノ角ゴ ProN W3"/>
      </a:defRPr>
    </a:lvl2pPr>
    <a:lvl3pPr indent="457200" defTabSz="457200" latinLnBrk="0">
      <a:lnSpc>
        <a:spcPct val="117999"/>
      </a:lnSpc>
      <a:defRPr sz="2200">
        <a:latin typeface="ヒラギノ角ゴ ProN W3"/>
        <a:ea typeface="ヒラギノ角ゴ ProN W3"/>
        <a:cs typeface="ヒラギノ角ゴ ProN W3"/>
        <a:sym typeface="ヒラギノ角ゴ ProN W3"/>
      </a:defRPr>
    </a:lvl3pPr>
    <a:lvl4pPr indent="685800" defTabSz="457200" latinLnBrk="0">
      <a:lnSpc>
        <a:spcPct val="117999"/>
      </a:lnSpc>
      <a:defRPr sz="2200">
        <a:latin typeface="ヒラギノ角ゴ ProN W3"/>
        <a:ea typeface="ヒラギノ角ゴ ProN W3"/>
        <a:cs typeface="ヒラギノ角ゴ ProN W3"/>
        <a:sym typeface="ヒラギノ角ゴ ProN W3"/>
      </a:defRPr>
    </a:lvl4pPr>
    <a:lvl5pPr indent="914400" defTabSz="457200" latinLnBrk="0">
      <a:lnSpc>
        <a:spcPct val="117999"/>
      </a:lnSpc>
      <a:defRPr sz="2200">
        <a:latin typeface="ヒラギノ角ゴ ProN W3"/>
        <a:ea typeface="ヒラギノ角ゴ ProN W3"/>
        <a:cs typeface="ヒラギノ角ゴ ProN W3"/>
        <a:sym typeface="ヒラギノ角ゴ ProN W3"/>
      </a:defRPr>
    </a:lvl5pPr>
    <a:lvl6pPr indent="1143000" defTabSz="457200" latinLnBrk="0">
      <a:lnSpc>
        <a:spcPct val="117999"/>
      </a:lnSpc>
      <a:defRPr sz="2200">
        <a:latin typeface="ヒラギノ角ゴ ProN W3"/>
        <a:ea typeface="ヒラギノ角ゴ ProN W3"/>
        <a:cs typeface="ヒラギノ角ゴ ProN W3"/>
        <a:sym typeface="ヒラギノ角ゴ ProN W3"/>
      </a:defRPr>
    </a:lvl6pPr>
    <a:lvl7pPr indent="1371600" defTabSz="457200" latinLnBrk="0">
      <a:lnSpc>
        <a:spcPct val="117999"/>
      </a:lnSpc>
      <a:defRPr sz="2200">
        <a:latin typeface="ヒラギノ角ゴ ProN W3"/>
        <a:ea typeface="ヒラギノ角ゴ ProN W3"/>
        <a:cs typeface="ヒラギノ角ゴ ProN W3"/>
        <a:sym typeface="ヒラギノ角ゴ ProN W3"/>
      </a:defRPr>
    </a:lvl7pPr>
    <a:lvl8pPr indent="1600200" defTabSz="457200" latinLnBrk="0">
      <a:lnSpc>
        <a:spcPct val="117999"/>
      </a:lnSpc>
      <a:defRPr sz="2200">
        <a:latin typeface="ヒラギノ角ゴ ProN W3"/>
        <a:ea typeface="ヒラギノ角ゴ ProN W3"/>
        <a:cs typeface="ヒラギノ角ゴ ProN W3"/>
        <a:sym typeface="ヒラギノ角ゴ ProN W3"/>
      </a:defRPr>
    </a:lvl8pPr>
    <a:lvl9pPr indent="1828800" defTabSz="457200" latinLnBrk="0">
      <a:lnSpc>
        <a:spcPct val="117999"/>
      </a:lnSpc>
      <a:defRPr sz="2200">
        <a:latin typeface="ヒラギノ角ゴ ProN W3"/>
        <a:ea typeface="ヒラギノ角ゴ ProN W3"/>
        <a:cs typeface="ヒラギノ角ゴ ProN W3"/>
        <a:sym typeface="ヒラギノ角ゴ ProN W3"/>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タイトル&amp;画像">
    <p:spTree>
      <p:nvGrpSpPr>
        <p:cNvPr id="1" name=""/>
        <p:cNvGrpSpPr/>
        <p:nvPr/>
      </p:nvGrpSpPr>
      <p:grpSpPr>
        <a:xfrm>
          <a:off x="0" y="0"/>
          <a:ext cx="0" cy="0"/>
          <a:chOff x="0" y="0"/>
          <a:chExt cx="0" cy="0"/>
        </a:xfrm>
      </p:grpSpPr>
      <p:sp>
        <p:nvSpPr>
          <p:cNvPr id="21" name="湾曲した斬新な白い建造物"/>
          <p:cNvSpPr>
            <a:spLocks noGrp="1"/>
          </p:cNvSpPr>
          <p:nvPr>
            <p:ph type="pic" idx="21"/>
          </p:nvPr>
        </p:nvSpPr>
        <p:spPr>
          <a:xfrm>
            <a:off x="-88900" y="-3962400"/>
            <a:ext cx="18948400" cy="14211300"/>
          </a:xfrm>
          <a:prstGeom prst="rect">
            <a:avLst/>
          </a:prstGeom>
        </p:spPr>
        <p:txBody>
          <a:bodyPr lIns="91439" tIns="45719" rIns="91439" bIns="45719">
            <a:noAutofit/>
          </a:bodyPr>
          <a:lstStyle/>
          <a:p>
            <a:endParaRPr/>
          </a:p>
        </p:txBody>
      </p:sp>
      <p:sp>
        <p:nvSpPr>
          <p:cNvPr id="22" name="作者と日付"/>
          <p:cNvSpPr txBox="1">
            <a:spLocks noGrp="1"/>
          </p:cNvSpPr>
          <p:nvPr>
            <p:ph type="body" sz="quarter" idx="22" hasCustomPrompt="1"/>
          </p:nvPr>
        </p:nvSpPr>
        <p:spPr>
          <a:xfrm>
            <a:off x="698500" y="8635227"/>
            <a:ext cx="11607800" cy="457201"/>
          </a:xfrm>
          <a:prstGeom prst="rect">
            <a:avLst/>
          </a:prstGeom>
        </p:spPr>
        <p:txBody>
          <a:bodyPr anchor="b"/>
          <a:lstStyle>
            <a:lvl1pPr marL="0" indent="0" defTabSz="587022">
              <a:spcBef>
                <a:spcPts val="0"/>
              </a:spcBef>
              <a:buSzTx/>
              <a:buNone/>
              <a:defRPr sz="2200">
                <a:latin typeface="Produkt Light"/>
                <a:ea typeface="Produkt Light"/>
                <a:cs typeface="Produkt Light"/>
                <a:sym typeface="Produkt Light"/>
              </a:defRPr>
            </a:lvl1pPr>
          </a:lstStyle>
          <a:p>
            <a:r>
              <a:t>作者と日付</a:t>
            </a:r>
          </a:p>
        </p:txBody>
      </p:sp>
      <p:sp>
        <p:nvSpPr>
          <p:cNvPr id="23" name="本文レベル1…"/>
          <p:cNvSpPr txBox="1">
            <a:spLocks noGrp="1"/>
          </p:cNvSpPr>
          <p:nvPr>
            <p:ph type="body" sz="quarter" idx="1" hasCustomPrompt="1"/>
          </p:nvPr>
        </p:nvSpPr>
        <p:spPr>
          <a:xfrm>
            <a:off x="698500" y="5102859"/>
            <a:ext cx="11607800" cy="1447801"/>
          </a:xfrm>
          <a:prstGeom prst="rect">
            <a:avLst/>
          </a:prstGeom>
        </p:spPr>
        <p:txBody>
          <a:bodyPr/>
          <a:lstStyle>
            <a:lvl1pPr marL="0" indent="0" defTabSz="254000">
              <a:spcBef>
                <a:spcPts val="0"/>
              </a:spcBef>
              <a:buSzTx/>
              <a:buNone/>
              <a:defRPr sz="3200">
                <a:latin typeface="+mn-lt"/>
                <a:ea typeface="+mn-ea"/>
                <a:cs typeface="+mn-cs"/>
                <a:sym typeface="Produkt Extralight"/>
              </a:defRPr>
            </a:lvl1pPr>
            <a:lvl2pPr marL="0" indent="317500" defTabSz="254000">
              <a:spcBef>
                <a:spcPts val="0"/>
              </a:spcBef>
              <a:buSzTx/>
              <a:buNone/>
              <a:defRPr sz="3200">
                <a:latin typeface="+mn-lt"/>
                <a:ea typeface="+mn-ea"/>
                <a:cs typeface="+mn-cs"/>
                <a:sym typeface="Produkt Extralight"/>
              </a:defRPr>
            </a:lvl2pPr>
            <a:lvl3pPr marL="0" indent="635000" defTabSz="254000">
              <a:spcBef>
                <a:spcPts val="0"/>
              </a:spcBef>
              <a:buSzTx/>
              <a:buNone/>
              <a:defRPr sz="3200">
                <a:latin typeface="+mn-lt"/>
                <a:ea typeface="+mn-ea"/>
                <a:cs typeface="+mn-cs"/>
                <a:sym typeface="Produkt Extralight"/>
              </a:defRPr>
            </a:lvl3pPr>
            <a:lvl4pPr marL="0" indent="952500" defTabSz="254000">
              <a:spcBef>
                <a:spcPts val="0"/>
              </a:spcBef>
              <a:buSzTx/>
              <a:buNone/>
              <a:defRPr sz="3200">
                <a:latin typeface="+mn-lt"/>
                <a:ea typeface="+mn-ea"/>
                <a:cs typeface="+mn-cs"/>
                <a:sym typeface="Produkt Extralight"/>
              </a:defRPr>
            </a:lvl4pPr>
            <a:lvl5pPr marL="0" indent="1270000" defTabSz="254000">
              <a:spcBef>
                <a:spcPts val="0"/>
              </a:spcBef>
              <a:buSzTx/>
              <a:buNone/>
              <a:defRPr sz="3200">
                <a:latin typeface="+mn-lt"/>
                <a:ea typeface="+mn-ea"/>
                <a:cs typeface="+mn-cs"/>
                <a:sym typeface="Produkt Extralight"/>
              </a:defRPr>
            </a:lvl5pPr>
          </a:lstStyle>
          <a:p>
            <a:r>
              <a:t>プレゼンテーションのサブタイトル</a:t>
            </a:r>
          </a:p>
          <a:p>
            <a:pPr lvl="1"/>
            <a:endParaRPr/>
          </a:p>
          <a:p>
            <a:pPr lvl="2"/>
            <a:endParaRPr/>
          </a:p>
          <a:p>
            <a:pPr lvl="3"/>
            <a:endParaRPr/>
          </a:p>
          <a:p>
            <a:pPr lvl="4"/>
            <a:endParaRPr/>
          </a:p>
        </p:txBody>
      </p:sp>
      <p:sp>
        <p:nvSpPr>
          <p:cNvPr id="24" name="プレゼンテーションのタイトル"/>
          <p:cNvSpPr txBox="1">
            <a:spLocks noGrp="1"/>
          </p:cNvSpPr>
          <p:nvPr>
            <p:ph type="title" hasCustomPrompt="1"/>
          </p:nvPr>
        </p:nvSpPr>
        <p:spPr>
          <a:xfrm>
            <a:off x="698500" y="1854200"/>
            <a:ext cx="11607800" cy="3302000"/>
          </a:xfrm>
          <a:prstGeom prst="rect">
            <a:avLst/>
          </a:prstGeom>
        </p:spPr>
        <p:txBody>
          <a:bodyPr anchor="b"/>
          <a:lstStyle>
            <a:lvl1pPr>
              <a:defRPr sz="8400" spc="-84"/>
            </a:lvl1pPr>
          </a:lstStyle>
          <a:p>
            <a:r>
              <a:t>プレゼンテーションのタイトル</a:t>
            </a:r>
          </a:p>
        </p:txBody>
      </p:sp>
      <p:sp>
        <p:nvSpPr>
          <p:cNvPr id="25" name="スライド番号"/>
          <p:cNvSpPr txBox="1">
            <a:spLocks noGrp="1"/>
          </p:cNvSpPr>
          <p:nvPr>
            <p:ph type="sldNum" sz="quarter" idx="2"/>
          </p:nvPr>
        </p:nvSpPr>
        <p:spPr>
          <a:xfrm>
            <a:off x="12509500" y="8750299"/>
            <a:ext cx="292609" cy="31585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議題">
    <p:spTree>
      <p:nvGrpSpPr>
        <p:cNvPr id="1" name=""/>
        <p:cNvGrpSpPr/>
        <p:nvPr/>
      </p:nvGrpSpPr>
      <p:grpSpPr>
        <a:xfrm>
          <a:off x="0" y="0"/>
          <a:ext cx="0" cy="0"/>
          <a:chOff x="0" y="0"/>
          <a:chExt cx="0" cy="0"/>
        </a:xfrm>
      </p:grpSpPr>
      <p:sp>
        <p:nvSpPr>
          <p:cNvPr id="108" name="議題のサブタイトル"/>
          <p:cNvSpPr txBox="1">
            <a:spLocks noGrp="1"/>
          </p:cNvSpPr>
          <p:nvPr>
            <p:ph type="body" sz="quarter" idx="21" hasCustomPrompt="1"/>
          </p:nvPr>
        </p:nvSpPr>
        <p:spPr>
          <a:xfrm>
            <a:off x="698500" y="1447800"/>
            <a:ext cx="11607800" cy="673100"/>
          </a:xfrm>
          <a:prstGeom prst="rect">
            <a:avLst/>
          </a:prstGeom>
        </p:spPr>
        <p:txBody>
          <a:bodyPr/>
          <a:lstStyle>
            <a:lvl1pPr marL="0" indent="0" defTabSz="254000">
              <a:spcBef>
                <a:spcPts val="0"/>
              </a:spcBef>
              <a:buSzTx/>
              <a:buNone/>
              <a:defRPr sz="3200">
                <a:latin typeface="+mn-lt"/>
                <a:ea typeface="+mn-ea"/>
                <a:cs typeface="+mn-cs"/>
                <a:sym typeface="Produkt Extralight"/>
              </a:defRPr>
            </a:lvl1pPr>
          </a:lstStyle>
          <a:p>
            <a:r>
              <a:t>議題のサブタイトル</a:t>
            </a:r>
          </a:p>
        </p:txBody>
      </p:sp>
      <p:sp>
        <p:nvSpPr>
          <p:cNvPr id="109" name="議題のタイトル"/>
          <p:cNvSpPr txBox="1">
            <a:spLocks noGrp="1"/>
          </p:cNvSpPr>
          <p:nvPr>
            <p:ph type="title" hasCustomPrompt="1"/>
          </p:nvPr>
        </p:nvSpPr>
        <p:spPr>
          <a:prstGeom prst="rect">
            <a:avLst/>
          </a:prstGeom>
        </p:spPr>
        <p:txBody>
          <a:bodyPr/>
          <a:lstStyle/>
          <a:p>
            <a:r>
              <a:t>議題のタイトル</a:t>
            </a:r>
          </a:p>
        </p:txBody>
      </p:sp>
      <p:sp>
        <p:nvSpPr>
          <p:cNvPr id="110" name="本文レベル1…"/>
          <p:cNvSpPr txBox="1">
            <a:spLocks noGrp="1"/>
          </p:cNvSpPr>
          <p:nvPr>
            <p:ph type="body" idx="1" hasCustomPrompt="1"/>
          </p:nvPr>
        </p:nvSpPr>
        <p:spPr>
          <a:xfrm>
            <a:off x="698500" y="2908300"/>
            <a:ext cx="11607800" cy="6096000"/>
          </a:xfrm>
          <a:prstGeom prst="rect">
            <a:avLst/>
          </a:prstGeom>
        </p:spPr>
        <p:txBody>
          <a:bodyPr/>
          <a:lstStyle>
            <a:lvl1pPr marL="0" indent="0">
              <a:spcBef>
                <a:spcPts val="4300"/>
              </a:spcBef>
              <a:buSzTx/>
              <a:buNone/>
              <a:defRPr sz="3600"/>
            </a:lvl1pPr>
            <a:lvl2pPr marL="0" indent="317500">
              <a:spcBef>
                <a:spcPts val="4300"/>
              </a:spcBef>
              <a:buSzTx/>
              <a:buNone/>
              <a:defRPr sz="3600"/>
            </a:lvl2pPr>
            <a:lvl3pPr marL="0" indent="635000">
              <a:spcBef>
                <a:spcPts val="4300"/>
              </a:spcBef>
              <a:buSzTx/>
              <a:buNone/>
              <a:defRPr sz="3600"/>
            </a:lvl3pPr>
            <a:lvl4pPr marL="0" indent="952500">
              <a:spcBef>
                <a:spcPts val="4300"/>
              </a:spcBef>
              <a:buSzTx/>
              <a:buNone/>
              <a:defRPr sz="3600"/>
            </a:lvl4pPr>
            <a:lvl5pPr marL="0" indent="1270000">
              <a:spcBef>
                <a:spcPts val="4300"/>
              </a:spcBef>
              <a:buSzTx/>
              <a:buNone/>
              <a:defRPr sz="3600"/>
            </a:lvl5pPr>
          </a:lstStyle>
          <a:p>
            <a:r>
              <a:t>議題のトピック</a:t>
            </a:r>
          </a:p>
          <a:p>
            <a:pPr lvl="1"/>
            <a:endParaRPr/>
          </a:p>
          <a:p>
            <a:pPr lvl="2"/>
            <a:endParaRPr/>
          </a:p>
          <a:p>
            <a:pPr lvl="3"/>
            <a:endParaRPr/>
          </a:p>
          <a:p>
            <a:pPr lvl="4"/>
            <a:endParaRPr/>
          </a:p>
        </p:txBody>
      </p:sp>
      <p:sp>
        <p:nvSpPr>
          <p:cNvPr id="111"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ステートメント">
    <p:spTree>
      <p:nvGrpSpPr>
        <p:cNvPr id="1" name=""/>
        <p:cNvGrpSpPr/>
        <p:nvPr/>
      </p:nvGrpSpPr>
      <p:grpSpPr>
        <a:xfrm>
          <a:off x="0" y="0"/>
          <a:ext cx="0" cy="0"/>
          <a:chOff x="0" y="0"/>
          <a:chExt cx="0" cy="0"/>
        </a:xfrm>
      </p:grpSpPr>
      <p:sp>
        <p:nvSpPr>
          <p:cNvPr id="118" name="本文レベル1…"/>
          <p:cNvSpPr txBox="1">
            <a:spLocks noGrp="1"/>
          </p:cNvSpPr>
          <p:nvPr>
            <p:ph type="body" sz="half" idx="1" hasCustomPrompt="1"/>
          </p:nvPr>
        </p:nvSpPr>
        <p:spPr>
          <a:xfrm>
            <a:off x="698500" y="3149600"/>
            <a:ext cx="11607800" cy="3238500"/>
          </a:xfrm>
          <a:prstGeom prst="rect">
            <a:avLst/>
          </a:prstGeom>
        </p:spPr>
        <p:txBody>
          <a:bodyPr anchor="ctr"/>
          <a:lstStyle>
            <a:lvl1pPr marL="0" indent="0" algn="ctr" defTabSz="355600">
              <a:lnSpc>
                <a:spcPct val="90000"/>
              </a:lnSpc>
              <a:spcBef>
                <a:spcPts val="0"/>
              </a:spcBef>
              <a:buSzTx/>
              <a:buNone/>
              <a:defRPr sz="8400" spc="-84">
                <a:latin typeface="+mn-lt"/>
                <a:ea typeface="+mn-ea"/>
                <a:cs typeface="+mn-cs"/>
                <a:sym typeface="Produkt Extralight"/>
              </a:defRPr>
            </a:lvl1pPr>
            <a:lvl2pPr marL="0" indent="317500" algn="ctr" defTabSz="355600">
              <a:lnSpc>
                <a:spcPct val="90000"/>
              </a:lnSpc>
              <a:spcBef>
                <a:spcPts val="0"/>
              </a:spcBef>
              <a:buSzTx/>
              <a:buNone/>
              <a:defRPr sz="8400" spc="-84">
                <a:latin typeface="+mn-lt"/>
                <a:ea typeface="+mn-ea"/>
                <a:cs typeface="+mn-cs"/>
                <a:sym typeface="Produkt Extralight"/>
              </a:defRPr>
            </a:lvl2pPr>
            <a:lvl3pPr marL="0" indent="635000" algn="ctr" defTabSz="355600">
              <a:lnSpc>
                <a:spcPct val="90000"/>
              </a:lnSpc>
              <a:spcBef>
                <a:spcPts val="0"/>
              </a:spcBef>
              <a:buSzTx/>
              <a:buNone/>
              <a:defRPr sz="8400" spc="-84">
                <a:latin typeface="+mn-lt"/>
                <a:ea typeface="+mn-ea"/>
                <a:cs typeface="+mn-cs"/>
                <a:sym typeface="Produkt Extralight"/>
              </a:defRPr>
            </a:lvl3pPr>
            <a:lvl4pPr marL="0" indent="952500" algn="ctr" defTabSz="355600">
              <a:lnSpc>
                <a:spcPct val="90000"/>
              </a:lnSpc>
              <a:spcBef>
                <a:spcPts val="0"/>
              </a:spcBef>
              <a:buSzTx/>
              <a:buNone/>
              <a:defRPr sz="8400" spc="-84">
                <a:latin typeface="+mn-lt"/>
                <a:ea typeface="+mn-ea"/>
                <a:cs typeface="+mn-cs"/>
                <a:sym typeface="Produkt Extralight"/>
              </a:defRPr>
            </a:lvl4pPr>
            <a:lvl5pPr marL="0" indent="1270000" algn="ctr" defTabSz="355600">
              <a:lnSpc>
                <a:spcPct val="90000"/>
              </a:lnSpc>
              <a:spcBef>
                <a:spcPts val="0"/>
              </a:spcBef>
              <a:buSzTx/>
              <a:buNone/>
              <a:defRPr sz="8400" spc="-84">
                <a:latin typeface="+mn-lt"/>
                <a:ea typeface="+mn-ea"/>
                <a:cs typeface="+mn-cs"/>
                <a:sym typeface="Produkt Extralight"/>
              </a:defRPr>
            </a:lvl5pPr>
          </a:lstStyle>
          <a:p>
            <a:r>
              <a:t>ステートメント</a:t>
            </a:r>
          </a:p>
          <a:p>
            <a:pPr lvl="1"/>
            <a:endParaRPr/>
          </a:p>
          <a:p>
            <a:pPr lvl="2"/>
            <a:endParaRPr/>
          </a:p>
          <a:p>
            <a:pPr lvl="3"/>
            <a:endParaRPr/>
          </a:p>
          <a:p>
            <a:pPr lvl="4"/>
            <a:endParaRPr/>
          </a:p>
        </p:txBody>
      </p:sp>
      <p:sp>
        <p:nvSpPr>
          <p:cNvPr id="119"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ビッグファクト">
    <p:spTree>
      <p:nvGrpSpPr>
        <p:cNvPr id="1" name=""/>
        <p:cNvGrpSpPr/>
        <p:nvPr/>
      </p:nvGrpSpPr>
      <p:grpSpPr>
        <a:xfrm>
          <a:off x="0" y="0"/>
          <a:ext cx="0" cy="0"/>
          <a:chOff x="0" y="0"/>
          <a:chExt cx="0" cy="0"/>
        </a:xfrm>
      </p:grpSpPr>
      <p:sp>
        <p:nvSpPr>
          <p:cNvPr id="126" name="本文レベル1…"/>
          <p:cNvSpPr txBox="1">
            <a:spLocks noGrp="1"/>
          </p:cNvSpPr>
          <p:nvPr>
            <p:ph type="body" idx="1" hasCustomPrompt="1"/>
          </p:nvPr>
        </p:nvSpPr>
        <p:spPr>
          <a:xfrm>
            <a:off x="698500" y="698500"/>
            <a:ext cx="11607800" cy="5765800"/>
          </a:xfrm>
          <a:prstGeom prst="rect">
            <a:avLst/>
          </a:prstGeom>
        </p:spPr>
        <p:txBody>
          <a:bodyPr anchor="b"/>
          <a:lstStyle>
            <a:lvl1pPr marL="0" indent="0" algn="ctr" defTabSz="254000">
              <a:lnSpc>
                <a:spcPct val="90000"/>
              </a:lnSpc>
              <a:spcBef>
                <a:spcPts val="0"/>
              </a:spcBef>
              <a:buSzTx/>
              <a:buNone/>
              <a:defRPr sz="24800" spc="-1240">
                <a:latin typeface="+mn-lt"/>
                <a:ea typeface="+mn-ea"/>
                <a:cs typeface="+mn-cs"/>
                <a:sym typeface="Produkt Extralight"/>
              </a:defRPr>
            </a:lvl1pPr>
            <a:lvl2pPr marL="0" indent="317500" algn="ctr" defTabSz="254000">
              <a:lnSpc>
                <a:spcPct val="90000"/>
              </a:lnSpc>
              <a:spcBef>
                <a:spcPts val="0"/>
              </a:spcBef>
              <a:buSzTx/>
              <a:buNone/>
              <a:defRPr sz="24800" spc="-1240">
                <a:latin typeface="+mn-lt"/>
                <a:ea typeface="+mn-ea"/>
                <a:cs typeface="+mn-cs"/>
                <a:sym typeface="Produkt Extralight"/>
              </a:defRPr>
            </a:lvl2pPr>
            <a:lvl3pPr marL="0" indent="635000" algn="ctr" defTabSz="254000">
              <a:lnSpc>
                <a:spcPct val="90000"/>
              </a:lnSpc>
              <a:spcBef>
                <a:spcPts val="0"/>
              </a:spcBef>
              <a:buSzTx/>
              <a:buNone/>
              <a:defRPr sz="24800" spc="-1240">
                <a:latin typeface="+mn-lt"/>
                <a:ea typeface="+mn-ea"/>
                <a:cs typeface="+mn-cs"/>
                <a:sym typeface="Produkt Extralight"/>
              </a:defRPr>
            </a:lvl3pPr>
            <a:lvl4pPr marL="0" indent="952500" algn="ctr" defTabSz="254000">
              <a:lnSpc>
                <a:spcPct val="90000"/>
              </a:lnSpc>
              <a:spcBef>
                <a:spcPts val="0"/>
              </a:spcBef>
              <a:buSzTx/>
              <a:buNone/>
              <a:defRPr sz="24800" spc="-1240">
                <a:latin typeface="+mn-lt"/>
                <a:ea typeface="+mn-ea"/>
                <a:cs typeface="+mn-cs"/>
                <a:sym typeface="Produkt Extralight"/>
              </a:defRPr>
            </a:lvl4pPr>
            <a:lvl5pPr marL="0" indent="1270000" algn="ctr" defTabSz="254000">
              <a:lnSpc>
                <a:spcPct val="90000"/>
              </a:lnSpc>
              <a:spcBef>
                <a:spcPts val="0"/>
              </a:spcBef>
              <a:buSzTx/>
              <a:buNone/>
              <a:defRPr sz="24800" spc="-1240">
                <a:latin typeface="+mn-lt"/>
                <a:ea typeface="+mn-ea"/>
                <a:cs typeface="+mn-cs"/>
                <a:sym typeface="Produkt Extralight"/>
              </a:defRPr>
            </a:lvl5pPr>
          </a:lstStyle>
          <a:p>
            <a:r>
              <a:t>100%</a:t>
            </a:r>
          </a:p>
          <a:p>
            <a:pPr lvl="1"/>
            <a:endParaRPr/>
          </a:p>
          <a:p>
            <a:pPr lvl="2"/>
            <a:endParaRPr/>
          </a:p>
          <a:p>
            <a:pPr lvl="3"/>
            <a:endParaRPr/>
          </a:p>
          <a:p>
            <a:pPr lvl="4"/>
            <a:endParaRPr/>
          </a:p>
        </p:txBody>
      </p:sp>
      <p:sp>
        <p:nvSpPr>
          <p:cNvPr id="127" name="ファクト情報"/>
          <p:cNvSpPr txBox="1">
            <a:spLocks noGrp="1"/>
          </p:cNvSpPr>
          <p:nvPr>
            <p:ph type="body" sz="quarter" idx="21" hasCustomPrompt="1"/>
          </p:nvPr>
        </p:nvSpPr>
        <p:spPr>
          <a:xfrm>
            <a:off x="698500" y="6210300"/>
            <a:ext cx="11607800" cy="673100"/>
          </a:xfrm>
          <a:prstGeom prst="rect">
            <a:avLst/>
          </a:prstGeom>
        </p:spPr>
        <p:txBody>
          <a:bodyPr/>
          <a:lstStyle>
            <a:lvl1pPr marL="0" indent="0" algn="ctr" defTabSz="254000">
              <a:lnSpc>
                <a:spcPct val="90000"/>
              </a:lnSpc>
              <a:spcBef>
                <a:spcPts val="0"/>
              </a:spcBef>
              <a:buSzTx/>
              <a:buNone/>
              <a:defRPr sz="3500" spc="-35">
                <a:latin typeface="+mn-lt"/>
                <a:ea typeface="+mn-ea"/>
                <a:cs typeface="+mn-cs"/>
                <a:sym typeface="Produkt Extralight"/>
              </a:defRPr>
            </a:lvl1pPr>
          </a:lstStyle>
          <a:p>
            <a:r>
              <a:t>ファクト情報</a:t>
            </a:r>
          </a:p>
        </p:txBody>
      </p:sp>
      <p:sp>
        <p:nvSpPr>
          <p:cNvPr id="128"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135" name="属性"/>
          <p:cNvSpPr txBox="1">
            <a:spLocks noGrp="1"/>
          </p:cNvSpPr>
          <p:nvPr>
            <p:ph type="body" sz="quarter" idx="21" hasCustomPrompt="1"/>
          </p:nvPr>
        </p:nvSpPr>
        <p:spPr>
          <a:xfrm>
            <a:off x="1016000" y="6426200"/>
            <a:ext cx="10972800" cy="584200"/>
          </a:xfrm>
          <a:prstGeom prst="rect">
            <a:avLst/>
          </a:prstGeom>
        </p:spPr>
        <p:txBody>
          <a:bodyPr/>
          <a:lstStyle>
            <a:lvl1pPr marL="0" indent="0" defTabSz="587022">
              <a:spcBef>
                <a:spcPts val="0"/>
              </a:spcBef>
              <a:buSzTx/>
              <a:buNone/>
              <a:defRPr sz="2400">
                <a:latin typeface="Produkt Light"/>
                <a:ea typeface="Produkt Light"/>
                <a:cs typeface="Produkt Light"/>
                <a:sym typeface="Produkt Light"/>
              </a:defRPr>
            </a:lvl1pPr>
          </a:lstStyle>
          <a:p>
            <a:r>
              <a:t>属性</a:t>
            </a:r>
          </a:p>
        </p:txBody>
      </p:sp>
      <p:sp>
        <p:nvSpPr>
          <p:cNvPr id="136" name="本文レベル1…"/>
          <p:cNvSpPr txBox="1">
            <a:spLocks noGrp="1"/>
          </p:cNvSpPr>
          <p:nvPr>
            <p:ph type="body" sz="half" idx="1" hasCustomPrompt="1"/>
          </p:nvPr>
        </p:nvSpPr>
        <p:spPr>
          <a:xfrm>
            <a:off x="749300" y="2298700"/>
            <a:ext cx="11506200" cy="3175000"/>
          </a:xfrm>
          <a:prstGeom prst="rect">
            <a:avLst/>
          </a:prstGeom>
        </p:spPr>
        <p:txBody>
          <a:bodyPr anchor="b"/>
          <a:lstStyle>
            <a:lvl1pPr marL="180622" indent="-180622" defTabSz="1733973">
              <a:lnSpc>
                <a:spcPct val="90000"/>
              </a:lnSpc>
              <a:spcBef>
                <a:spcPts val="0"/>
              </a:spcBef>
              <a:buSzTx/>
              <a:buNone/>
              <a:defRPr sz="6600" spc="-66">
                <a:latin typeface="+mn-lt"/>
                <a:ea typeface="+mn-ea"/>
                <a:cs typeface="+mn-cs"/>
                <a:sym typeface="Produkt Extralight"/>
              </a:defRPr>
            </a:lvl1pPr>
            <a:lvl2pPr marL="180622" indent="136877" defTabSz="1733973">
              <a:lnSpc>
                <a:spcPct val="90000"/>
              </a:lnSpc>
              <a:spcBef>
                <a:spcPts val="0"/>
              </a:spcBef>
              <a:buSzTx/>
              <a:buNone/>
              <a:defRPr sz="6600" spc="-66">
                <a:latin typeface="+mn-lt"/>
                <a:ea typeface="+mn-ea"/>
                <a:cs typeface="+mn-cs"/>
                <a:sym typeface="Produkt Extralight"/>
              </a:defRPr>
            </a:lvl2pPr>
            <a:lvl3pPr marL="180622" indent="454377" defTabSz="1733973">
              <a:lnSpc>
                <a:spcPct val="90000"/>
              </a:lnSpc>
              <a:spcBef>
                <a:spcPts val="0"/>
              </a:spcBef>
              <a:buSzTx/>
              <a:buNone/>
              <a:defRPr sz="6600" spc="-66">
                <a:latin typeface="+mn-lt"/>
                <a:ea typeface="+mn-ea"/>
                <a:cs typeface="+mn-cs"/>
                <a:sym typeface="Produkt Extralight"/>
              </a:defRPr>
            </a:lvl3pPr>
            <a:lvl4pPr marL="180622" indent="771877" defTabSz="1733973">
              <a:lnSpc>
                <a:spcPct val="90000"/>
              </a:lnSpc>
              <a:spcBef>
                <a:spcPts val="0"/>
              </a:spcBef>
              <a:buSzTx/>
              <a:buNone/>
              <a:defRPr sz="6600" spc="-66">
                <a:latin typeface="+mn-lt"/>
                <a:ea typeface="+mn-ea"/>
                <a:cs typeface="+mn-cs"/>
                <a:sym typeface="Produkt Extralight"/>
              </a:defRPr>
            </a:lvl4pPr>
            <a:lvl5pPr marL="180622" indent="1089377" defTabSz="1733973">
              <a:lnSpc>
                <a:spcPct val="90000"/>
              </a:lnSpc>
              <a:spcBef>
                <a:spcPts val="0"/>
              </a:spcBef>
              <a:buSzTx/>
              <a:buNone/>
              <a:defRPr sz="6600" spc="-66">
                <a:latin typeface="+mn-lt"/>
                <a:ea typeface="+mn-ea"/>
                <a:cs typeface="+mn-cs"/>
                <a:sym typeface="Produkt Extralight"/>
              </a:defRPr>
            </a:lvl5pPr>
          </a:lstStyle>
          <a:p>
            <a:r>
              <a:t>“重要な引用”</a:t>
            </a:r>
          </a:p>
          <a:p>
            <a:pPr lvl="1"/>
            <a:endParaRPr/>
          </a:p>
          <a:p>
            <a:pPr lvl="2"/>
            <a:endParaRPr/>
          </a:p>
          <a:p>
            <a:pPr lvl="3"/>
            <a:endParaRPr/>
          </a:p>
          <a:p>
            <a:pPr lvl="4"/>
            <a:endParaRPr/>
          </a:p>
        </p:txBody>
      </p:sp>
      <p:sp>
        <p:nvSpPr>
          <p:cNvPr id="137"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144" name="何層にも重なって湾曲した白い模様のクローズアップ"/>
          <p:cNvSpPr>
            <a:spLocks noGrp="1"/>
          </p:cNvSpPr>
          <p:nvPr>
            <p:ph type="pic" sz="quarter" idx="21"/>
          </p:nvPr>
        </p:nvSpPr>
        <p:spPr>
          <a:xfrm>
            <a:off x="622300" y="2907462"/>
            <a:ext cx="3937000" cy="3938676"/>
          </a:xfrm>
          <a:prstGeom prst="rect">
            <a:avLst/>
          </a:prstGeom>
        </p:spPr>
        <p:txBody>
          <a:bodyPr lIns="91439" tIns="45719" rIns="91439" bIns="45719">
            <a:noAutofit/>
          </a:bodyPr>
          <a:lstStyle/>
          <a:p>
            <a:endParaRPr/>
          </a:p>
        </p:txBody>
      </p:sp>
      <p:sp>
        <p:nvSpPr>
          <p:cNvPr id="145" name="何層にも重なった灰色の石の模様のクローズアップ"/>
          <p:cNvSpPr>
            <a:spLocks noGrp="1"/>
          </p:cNvSpPr>
          <p:nvPr>
            <p:ph type="pic" sz="quarter" idx="22"/>
          </p:nvPr>
        </p:nvSpPr>
        <p:spPr>
          <a:xfrm>
            <a:off x="3893586" y="3136900"/>
            <a:ext cx="5217627" cy="3479800"/>
          </a:xfrm>
          <a:prstGeom prst="rect">
            <a:avLst/>
          </a:prstGeom>
        </p:spPr>
        <p:txBody>
          <a:bodyPr lIns="91439" tIns="45719" rIns="91439" bIns="45719">
            <a:noAutofit/>
          </a:bodyPr>
          <a:lstStyle/>
          <a:p>
            <a:endParaRPr/>
          </a:p>
        </p:txBody>
      </p:sp>
      <p:sp>
        <p:nvSpPr>
          <p:cNvPr id="146" name="白いうね模様のクローズアップ"/>
          <p:cNvSpPr>
            <a:spLocks noGrp="1"/>
          </p:cNvSpPr>
          <p:nvPr>
            <p:ph type="pic" sz="quarter" idx="23"/>
          </p:nvPr>
        </p:nvSpPr>
        <p:spPr>
          <a:xfrm>
            <a:off x="7802863" y="3136900"/>
            <a:ext cx="5215134" cy="3479800"/>
          </a:xfrm>
          <a:prstGeom prst="rect">
            <a:avLst/>
          </a:prstGeom>
        </p:spPr>
        <p:txBody>
          <a:bodyPr lIns="91439" tIns="45719" rIns="91439" bIns="45719">
            <a:noAutofit/>
          </a:bodyPr>
          <a:lstStyle/>
          <a:p>
            <a:endParaRPr/>
          </a:p>
        </p:txBody>
      </p:sp>
      <p:sp>
        <p:nvSpPr>
          <p:cNvPr id="147"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54" name="影のある、角度が付いた斬新な白い廊下"/>
          <p:cNvSpPr>
            <a:spLocks noGrp="1"/>
          </p:cNvSpPr>
          <p:nvPr>
            <p:ph type="pic" idx="21"/>
          </p:nvPr>
        </p:nvSpPr>
        <p:spPr>
          <a:xfrm>
            <a:off x="-1397000" y="0"/>
            <a:ext cx="15786100" cy="10524067"/>
          </a:xfrm>
          <a:prstGeom prst="rect">
            <a:avLst/>
          </a:prstGeom>
        </p:spPr>
        <p:txBody>
          <a:bodyPr lIns="91439" tIns="45719" rIns="91439" bIns="45719">
            <a:noAutofit/>
          </a:bodyPr>
          <a:lstStyle/>
          <a:p>
            <a:endParaRPr/>
          </a:p>
        </p:txBody>
      </p:sp>
      <p:sp>
        <p:nvSpPr>
          <p:cNvPr id="155"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62"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タイトル">
    <p:spTree>
      <p:nvGrpSpPr>
        <p:cNvPr id="1" name=""/>
        <p:cNvGrpSpPr/>
        <p:nvPr/>
      </p:nvGrpSpPr>
      <p:grpSpPr>
        <a:xfrm>
          <a:off x="0" y="0"/>
          <a:ext cx="0" cy="0"/>
          <a:chOff x="0" y="0"/>
          <a:chExt cx="0" cy="0"/>
        </a:xfrm>
      </p:grpSpPr>
      <p:sp>
        <p:nvSpPr>
          <p:cNvPr id="169" name="作者と日付"/>
          <p:cNvSpPr txBox="1">
            <a:spLocks noGrp="1"/>
          </p:cNvSpPr>
          <p:nvPr>
            <p:ph type="body" sz="quarter" idx="21" hasCustomPrompt="1"/>
          </p:nvPr>
        </p:nvSpPr>
        <p:spPr>
          <a:xfrm>
            <a:off x="698500" y="8657488"/>
            <a:ext cx="11607801" cy="461060"/>
          </a:xfrm>
          <a:prstGeom prst="rect">
            <a:avLst/>
          </a:prstGeom>
        </p:spPr>
        <p:txBody>
          <a:bodyPr anchor="b"/>
          <a:lstStyle>
            <a:lvl1pPr marL="0" indent="0" defTabSz="587022">
              <a:spcBef>
                <a:spcPts val="0"/>
              </a:spcBef>
              <a:buSzTx/>
              <a:buNone/>
              <a:defRPr sz="2400">
                <a:solidFill>
                  <a:srgbClr val="000000"/>
                </a:solidFill>
                <a:latin typeface="ヒラギノ角ゴ ProN W6"/>
                <a:ea typeface="ヒラギノ角ゴ ProN W6"/>
                <a:cs typeface="ヒラギノ角ゴ ProN W6"/>
                <a:sym typeface="ヒラギノ角ゴ ProN W6"/>
              </a:defRPr>
            </a:lvl1pPr>
          </a:lstStyle>
          <a:p>
            <a:r>
              <a:t>作者と日付</a:t>
            </a:r>
          </a:p>
        </p:txBody>
      </p:sp>
      <p:sp>
        <p:nvSpPr>
          <p:cNvPr id="170" name="プレゼンテーションのタイトル"/>
          <p:cNvSpPr txBox="1">
            <a:spLocks noGrp="1"/>
          </p:cNvSpPr>
          <p:nvPr>
            <p:ph type="title" hasCustomPrompt="1"/>
          </p:nvPr>
        </p:nvSpPr>
        <p:spPr>
          <a:xfrm>
            <a:off x="698500" y="1854200"/>
            <a:ext cx="11609057" cy="3302000"/>
          </a:xfrm>
          <a:prstGeom prst="rect">
            <a:avLst/>
          </a:prstGeom>
        </p:spPr>
        <p:txBody>
          <a:bodyPr anchor="b"/>
          <a:lstStyle>
            <a:lvl1pPr defTabSz="1733930">
              <a:lnSpc>
                <a:spcPct val="80000"/>
              </a:lnSpc>
              <a:defRPr sz="8200" spc="-164">
                <a:solidFill>
                  <a:srgbClr val="000000"/>
                </a:solidFill>
                <a:latin typeface="ヒラギノ角ゴ ProN W6"/>
                <a:ea typeface="ヒラギノ角ゴ ProN W6"/>
                <a:cs typeface="ヒラギノ角ゴ ProN W6"/>
                <a:sym typeface="ヒラギノ角ゴ ProN W6"/>
              </a:defRPr>
            </a:lvl1pPr>
          </a:lstStyle>
          <a:p>
            <a:r>
              <a:t>プレゼンテーションのタイトル</a:t>
            </a:r>
          </a:p>
        </p:txBody>
      </p:sp>
      <p:sp>
        <p:nvSpPr>
          <p:cNvPr id="171" name="本文レベル1…"/>
          <p:cNvSpPr txBox="1">
            <a:spLocks noGrp="1"/>
          </p:cNvSpPr>
          <p:nvPr>
            <p:ph type="body" sz="quarter" idx="1" hasCustomPrompt="1"/>
          </p:nvPr>
        </p:nvSpPr>
        <p:spPr>
          <a:xfrm>
            <a:off x="698500" y="5105400"/>
            <a:ext cx="11607800" cy="1456399"/>
          </a:xfrm>
          <a:prstGeom prst="rect">
            <a:avLst/>
          </a:prstGeom>
        </p:spPr>
        <p:txBody>
          <a:bodyPr/>
          <a:lstStyle>
            <a:lvl1pPr marL="0" indent="0" defTabSz="587022">
              <a:spcBef>
                <a:spcPts val="0"/>
              </a:spcBef>
              <a:buSzTx/>
              <a:buNone/>
              <a:defRPr sz="3800">
                <a:solidFill>
                  <a:srgbClr val="000000"/>
                </a:solidFill>
                <a:latin typeface="ヒラギノ角ゴ ProN W6"/>
                <a:ea typeface="ヒラギノ角ゴ ProN W6"/>
                <a:cs typeface="ヒラギノ角ゴ ProN W6"/>
                <a:sym typeface="ヒラギノ角ゴ ProN W6"/>
              </a:defRPr>
            </a:lvl1pPr>
            <a:lvl2pPr marL="0" indent="457200" defTabSz="587022">
              <a:spcBef>
                <a:spcPts val="0"/>
              </a:spcBef>
              <a:buSzTx/>
              <a:buNone/>
              <a:defRPr sz="3800">
                <a:solidFill>
                  <a:srgbClr val="000000"/>
                </a:solidFill>
                <a:latin typeface="ヒラギノ角ゴ ProN W6"/>
                <a:ea typeface="ヒラギノ角ゴ ProN W6"/>
                <a:cs typeface="ヒラギノ角ゴ ProN W6"/>
                <a:sym typeface="ヒラギノ角ゴ ProN W6"/>
              </a:defRPr>
            </a:lvl2pPr>
            <a:lvl3pPr marL="0" indent="914400" defTabSz="587022">
              <a:spcBef>
                <a:spcPts val="0"/>
              </a:spcBef>
              <a:buSzTx/>
              <a:buNone/>
              <a:defRPr sz="3800">
                <a:solidFill>
                  <a:srgbClr val="000000"/>
                </a:solidFill>
                <a:latin typeface="ヒラギノ角ゴ ProN W6"/>
                <a:ea typeface="ヒラギノ角ゴ ProN W6"/>
                <a:cs typeface="ヒラギノ角ゴ ProN W6"/>
                <a:sym typeface="ヒラギノ角ゴ ProN W6"/>
              </a:defRPr>
            </a:lvl3pPr>
            <a:lvl4pPr marL="0" indent="1371600" defTabSz="587022">
              <a:spcBef>
                <a:spcPts val="0"/>
              </a:spcBef>
              <a:buSzTx/>
              <a:buNone/>
              <a:defRPr sz="3800">
                <a:solidFill>
                  <a:srgbClr val="000000"/>
                </a:solidFill>
                <a:latin typeface="ヒラギノ角ゴ ProN W6"/>
                <a:ea typeface="ヒラギノ角ゴ ProN W6"/>
                <a:cs typeface="ヒラギノ角ゴ ProN W6"/>
                <a:sym typeface="ヒラギノ角ゴ ProN W6"/>
              </a:defRPr>
            </a:lvl4pPr>
            <a:lvl5pPr marL="0" indent="1828800" defTabSz="587022">
              <a:spcBef>
                <a:spcPts val="0"/>
              </a:spcBef>
              <a:buSzTx/>
              <a:buNone/>
              <a:defRPr sz="3800">
                <a:solidFill>
                  <a:srgbClr val="000000"/>
                </a:solidFill>
                <a:latin typeface="ヒラギノ角ゴ ProN W6"/>
                <a:ea typeface="ヒラギノ角ゴ ProN W6"/>
                <a:cs typeface="ヒラギノ角ゴ ProN W6"/>
                <a:sym typeface="ヒラギノ角ゴ ProN W6"/>
              </a:defRPr>
            </a:lvl5pPr>
          </a:lstStyle>
          <a:p>
            <a:r>
              <a:t>プレゼンテーションのサブタイトル</a:t>
            </a:r>
          </a:p>
          <a:p>
            <a:pPr lvl="1"/>
            <a:endParaRPr/>
          </a:p>
          <a:p>
            <a:pPr lvl="2"/>
            <a:endParaRPr/>
          </a:p>
          <a:p>
            <a:pPr lvl="3"/>
            <a:endParaRPr/>
          </a:p>
          <a:p>
            <a:pPr lvl="4"/>
            <a:endParaRPr/>
          </a:p>
        </p:txBody>
      </p:sp>
      <p:sp>
        <p:nvSpPr>
          <p:cNvPr id="172" name="スライド番号"/>
          <p:cNvSpPr txBox="1">
            <a:spLocks noGrp="1"/>
          </p:cNvSpPr>
          <p:nvPr>
            <p:ph type="sldNum" sz="quarter" idx="2"/>
          </p:nvPr>
        </p:nvSpPr>
        <p:spPr>
          <a:xfrm>
            <a:off x="6336779" y="9234627"/>
            <a:ext cx="331242" cy="273051"/>
          </a:xfrm>
          <a:prstGeom prst="rect">
            <a:avLst/>
          </a:prstGeom>
        </p:spPr>
        <p:txBody>
          <a:bodyPr wrap="none"/>
          <a:lstStyle>
            <a:lvl1pPr algn="ctr">
              <a:defRPr>
                <a:solidFill>
                  <a:srgbClr val="000000"/>
                </a:solidFill>
                <a:latin typeface="ヒラギノ角ゴ ProN W3"/>
                <a:ea typeface="ヒラギノ角ゴ ProN W3"/>
                <a:cs typeface="ヒラギノ角ゴ ProN W3"/>
                <a:sym typeface="ヒラギノ角ゴ ProN W3"/>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タイトル&amp;画像（代替）">
    <p:spTree>
      <p:nvGrpSpPr>
        <p:cNvPr id="1" name=""/>
        <p:cNvGrpSpPr/>
        <p:nvPr/>
      </p:nvGrpSpPr>
      <p:grpSpPr>
        <a:xfrm>
          <a:off x="0" y="0"/>
          <a:ext cx="0" cy="0"/>
          <a:chOff x="0" y="0"/>
          <a:chExt cx="0" cy="0"/>
        </a:xfrm>
      </p:grpSpPr>
      <p:sp>
        <p:nvSpPr>
          <p:cNvPr id="32" name="何層にも重なって湾曲した白い模様のクローズアップ"/>
          <p:cNvSpPr>
            <a:spLocks noGrp="1"/>
          </p:cNvSpPr>
          <p:nvPr>
            <p:ph type="pic" idx="21"/>
          </p:nvPr>
        </p:nvSpPr>
        <p:spPr>
          <a:xfrm>
            <a:off x="4876800" y="0"/>
            <a:ext cx="9753600" cy="9753600"/>
          </a:xfrm>
          <a:prstGeom prst="rect">
            <a:avLst/>
          </a:prstGeom>
        </p:spPr>
        <p:txBody>
          <a:bodyPr lIns="91439" tIns="45719" rIns="91439" bIns="45719">
            <a:noAutofit/>
          </a:bodyPr>
          <a:lstStyle/>
          <a:p>
            <a:endParaRPr/>
          </a:p>
        </p:txBody>
      </p:sp>
      <p:sp>
        <p:nvSpPr>
          <p:cNvPr id="33" name="スライドのタイトル"/>
          <p:cNvSpPr txBox="1">
            <a:spLocks noGrp="1"/>
          </p:cNvSpPr>
          <p:nvPr>
            <p:ph type="title" hasCustomPrompt="1"/>
          </p:nvPr>
        </p:nvSpPr>
        <p:spPr>
          <a:xfrm>
            <a:off x="698500" y="698500"/>
            <a:ext cx="5105400" cy="4178300"/>
          </a:xfrm>
          <a:prstGeom prst="rect">
            <a:avLst/>
          </a:prstGeom>
        </p:spPr>
        <p:txBody>
          <a:bodyPr anchor="b"/>
          <a:lstStyle/>
          <a:p>
            <a:r>
              <a:t>スライドのタイトル</a:t>
            </a:r>
          </a:p>
        </p:txBody>
      </p:sp>
      <p:sp>
        <p:nvSpPr>
          <p:cNvPr id="34" name="本文レベル1…"/>
          <p:cNvSpPr txBox="1">
            <a:spLocks noGrp="1"/>
          </p:cNvSpPr>
          <p:nvPr>
            <p:ph type="body" sz="quarter" idx="1" hasCustomPrompt="1"/>
          </p:nvPr>
        </p:nvSpPr>
        <p:spPr>
          <a:xfrm>
            <a:off x="698500" y="4775200"/>
            <a:ext cx="5105400" cy="4038600"/>
          </a:xfrm>
          <a:prstGeom prst="rect">
            <a:avLst/>
          </a:prstGeom>
        </p:spPr>
        <p:txBody>
          <a:bodyPr/>
          <a:lstStyle>
            <a:lvl1pPr marL="0" indent="0" defTabSz="254000">
              <a:spcBef>
                <a:spcPts val="0"/>
              </a:spcBef>
              <a:buSzTx/>
              <a:buNone/>
              <a:defRPr sz="3200">
                <a:latin typeface="+mn-lt"/>
                <a:ea typeface="+mn-ea"/>
                <a:cs typeface="+mn-cs"/>
                <a:sym typeface="Produkt Extralight"/>
              </a:defRPr>
            </a:lvl1pPr>
            <a:lvl2pPr marL="0" indent="317500" defTabSz="254000">
              <a:spcBef>
                <a:spcPts val="0"/>
              </a:spcBef>
              <a:buSzTx/>
              <a:buNone/>
              <a:defRPr sz="3200">
                <a:latin typeface="+mn-lt"/>
                <a:ea typeface="+mn-ea"/>
                <a:cs typeface="+mn-cs"/>
                <a:sym typeface="Produkt Extralight"/>
              </a:defRPr>
            </a:lvl2pPr>
            <a:lvl3pPr marL="0" indent="635000" defTabSz="254000">
              <a:spcBef>
                <a:spcPts val="0"/>
              </a:spcBef>
              <a:buSzTx/>
              <a:buNone/>
              <a:defRPr sz="3200">
                <a:latin typeface="+mn-lt"/>
                <a:ea typeface="+mn-ea"/>
                <a:cs typeface="+mn-cs"/>
                <a:sym typeface="Produkt Extralight"/>
              </a:defRPr>
            </a:lvl3pPr>
            <a:lvl4pPr marL="0" indent="952500" defTabSz="254000">
              <a:spcBef>
                <a:spcPts val="0"/>
              </a:spcBef>
              <a:buSzTx/>
              <a:buNone/>
              <a:defRPr sz="3200">
                <a:latin typeface="+mn-lt"/>
                <a:ea typeface="+mn-ea"/>
                <a:cs typeface="+mn-cs"/>
                <a:sym typeface="Produkt Extralight"/>
              </a:defRPr>
            </a:lvl4pPr>
            <a:lvl5pPr marL="0" indent="1270000" defTabSz="254000">
              <a:spcBef>
                <a:spcPts val="0"/>
              </a:spcBef>
              <a:buSzTx/>
              <a:buNone/>
              <a:defRPr sz="3200">
                <a:latin typeface="+mn-lt"/>
                <a:ea typeface="+mn-ea"/>
                <a:cs typeface="+mn-cs"/>
                <a:sym typeface="Produkt Extralight"/>
              </a:defRPr>
            </a:lvl5pPr>
          </a:lstStyle>
          <a:p>
            <a:r>
              <a:t>スライドのサブタイトル</a:t>
            </a:r>
          </a:p>
          <a:p>
            <a:pPr lvl="1"/>
            <a:endParaRPr/>
          </a:p>
          <a:p>
            <a:pPr lvl="2"/>
            <a:endParaRPr/>
          </a:p>
          <a:p>
            <a:pPr lvl="3"/>
            <a:endParaRPr/>
          </a:p>
          <a:p>
            <a:pPr lvl="4"/>
            <a:endParaRPr/>
          </a:p>
        </p:txBody>
      </p:sp>
      <p:sp>
        <p:nvSpPr>
          <p:cNvPr id="3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42" name="スライドのサブタイトル"/>
          <p:cNvSpPr txBox="1">
            <a:spLocks noGrp="1"/>
          </p:cNvSpPr>
          <p:nvPr>
            <p:ph type="body" sz="quarter" idx="21" hasCustomPrompt="1"/>
          </p:nvPr>
        </p:nvSpPr>
        <p:spPr>
          <a:xfrm>
            <a:off x="698500" y="1447800"/>
            <a:ext cx="11607800" cy="673100"/>
          </a:xfrm>
          <a:prstGeom prst="rect">
            <a:avLst/>
          </a:prstGeom>
        </p:spPr>
        <p:txBody>
          <a:bodyPr/>
          <a:lstStyle>
            <a:lvl1pPr marL="0" indent="0" defTabSz="254000">
              <a:spcBef>
                <a:spcPts val="0"/>
              </a:spcBef>
              <a:buSzTx/>
              <a:buNone/>
              <a:defRPr sz="3200">
                <a:latin typeface="+mn-lt"/>
                <a:ea typeface="+mn-ea"/>
                <a:cs typeface="+mn-cs"/>
                <a:sym typeface="Produkt Extralight"/>
              </a:defRPr>
            </a:lvl1pPr>
          </a:lstStyle>
          <a:p>
            <a:r>
              <a:t>スライドのサブタイトル</a:t>
            </a:r>
          </a:p>
        </p:txBody>
      </p:sp>
      <p:sp>
        <p:nvSpPr>
          <p:cNvPr id="43" name="スライドのタイトル"/>
          <p:cNvSpPr txBox="1">
            <a:spLocks noGrp="1"/>
          </p:cNvSpPr>
          <p:nvPr>
            <p:ph type="title" hasCustomPrompt="1"/>
          </p:nvPr>
        </p:nvSpPr>
        <p:spPr>
          <a:prstGeom prst="rect">
            <a:avLst/>
          </a:prstGeom>
        </p:spPr>
        <p:txBody>
          <a:bodyPr/>
          <a:lstStyle/>
          <a:p>
            <a:r>
              <a:t>スライドのタイトル</a:t>
            </a:r>
          </a:p>
        </p:txBody>
      </p:sp>
      <p:sp>
        <p:nvSpPr>
          <p:cNvPr id="44" name="本文レベル1…"/>
          <p:cNvSpPr txBox="1">
            <a:spLocks noGrp="1"/>
          </p:cNvSpPr>
          <p:nvPr>
            <p:ph type="body" idx="1" hasCustomPrompt="1"/>
          </p:nvPr>
        </p:nvSpPr>
        <p:spPr>
          <a:prstGeom prst="rect">
            <a:avLst/>
          </a:prstGeom>
        </p:spPr>
        <p:txBody>
          <a:bodyPr/>
          <a:lstStyle/>
          <a:p>
            <a:r>
              <a:t>スライドの箇条書きテキスト</a:t>
            </a:r>
          </a:p>
          <a:p>
            <a:pPr lvl="1"/>
            <a:endParaRPr/>
          </a:p>
          <a:p>
            <a:pPr lvl="2"/>
            <a:endParaRPr/>
          </a:p>
          <a:p>
            <a:pPr lvl="3"/>
            <a:endParaRPr/>
          </a:p>
          <a:p>
            <a:pPr lvl="4"/>
            <a:endParaRPr/>
          </a:p>
        </p:txBody>
      </p:sp>
      <p:sp>
        <p:nvSpPr>
          <p:cNvPr id="4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52" name="本文レベル1…"/>
          <p:cNvSpPr txBox="1">
            <a:spLocks noGrp="1"/>
          </p:cNvSpPr>
          <p:nvPr>
            <p:ph type="body" idx="1" hasCustomPrompt="1"/>
          </p:nvPr>
        </p:nvSpPr>
        <p:spPr>
          <a:prstGeom prst="rect">
            <a:avLst/>
          </a:prstGeom>
        </p:spPr>
        <p:txBody>
          <a:bodyPr/>
          <a:lstStyle/>
          <a:p>
            <a:r>
              <a:t>スライドの箇条書きテキスト</a:t>
            </a:r>
          </a:p>
          <a:p>
            <a:pPr lvl="1"/>
            <a:endParaRPr/>
          </a:p>
          <a:p>
            <a:pPr lvl="2"/>
            <a:endParaRPr/>
          </a:p>
          <a:p>
            <a:pPr lvl="3"/>
            <a:endParaRPr/>
          </a:p>
          <a:p>
            <a:pPr lvl="4"/>
            <a:endParaRPr/>
          </a:p>
        </p:txBody>
      </p:sp>
      <p:sp>
        <p:nvSpPr>
          <p:cNvPr id="5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0" name="白い湾曲した石の端のクローズアップ"/>
          <p:cNvSpPr>
            <a:spLocks noGrp="1"/>
          </p:cNvSpPr>
          <p:nvPr>
            <p:ph type="pic" idx="21"/>
          </p:nvPr>
        </p:nvSpPr>
        <p:spPr>
          <a:xfrm>
            <a:off x="6096644" y="0"/>
            <a:ext cx="7313912" cy="9753600"/>
          </a:xfrm>
          <a:prstGeom prst="rect">
            <a:avLst/>
          </a:prstGeom>
        </p:spPr>
        <p:txBody>
          <a:bodyPr lIns="91439" tIns="45719" rIns="91439" bIns="45719">
            <a:noAutofit/>
          </a:bodyPr>
          <a:lstStyle/>
          <a:p>
            <a:endParaRPr/>
          </a:p>
        </p:txBody>
      </p:sp>
      <p:sp>
        <p:nvSpPr>
          <p:cNvPr id="61" name="スライドのサブタイトル"/>
          <p:cNvSpPr txBox="1">
            <a:spLocks noGrp="1"/>
          </p:cNvSpPr>
          <p:nvPr>
            <p:ph type="body" sz="quarter" idx="22" hasCustomPrompt="1"/>
          </p:nvPr>
        </p:nvSpPr>
        <p:spPr>
          <a:xfrm>
            <a:off x="698500" y="1447800"/>
            <a:ext cx="5105400" cy="673100"/>
          </a:xfrm>
          <a:prstGeom prst="rect">
            <a:avLst/>
          </a:prstGeom>
        </p:spPr>
        <p:txBody>
          <a:bodyPr/>
          <a:lstStyle>
            <a:lvl1pPr marL="0" indent="0" defTabSz="254000">
              <a:spcBef>
                <a:spcPts val="0"/>
              </a:spcBef>
              <a:buSzTx/>
              <a:buNone/>
              <a:defRPr sz="3200">
                <a:latin typeface="+mn-lt"/>
                <a:ea typeface="+mn-ea"/>
                <a:cs typeface="+mn-cs"/>
                <a:sym typeface="Produkt Extralight"/>
              </a:defRPr>
            </a:lvl1pPr>
          </a:lstStyle>
          <a:p>
            <a:r>
              <a:t>スライドのサブタイトル</a:t>
            </a:r>
          </a:p>
        </p:txBody>
      </p:sp>
      <p:sp>
        <p:nvSpPr>
          <p:cNvPr id="62" name="スライドのタイトル"/>
          <p:cNvSpPr txBox="1">
            <a:spLocks noGrp="1"/>
          </p:cNvSpPr>
          <p:nvPr>
            <p:ph type="title" hasCustomPrompt="1"/>
          </p:nvPr>
        </p:nvSpPr>
        <p:spPr>
          <a:xfrm>
            <a:off x="698500" y="381000"/>
            <a:ext cx="5105400" cy="1143000"/>
          </a:xfrm>
          <a:prstGeom prst="rect">
            <a:avLst/>
          </a:prstGeom>
        </p:spPr>
        <p:txBody>
          <a:bodyPr/>
          <a:lstStyle/>
          <a:p>
            <a:r>
              <a:t>スライドのタイトル</a:t>
            </a:r>
          </a:p>
        </p:txBody>
      </p:sp>
      <p:sp>
        <p:nvSpPr>
          <p:cNvPr id="63" name="本文レベル1…"/>
          <p:cNvSpPr txBox="1">
            <a:spLocks noGrp="1"/>
          </p:cNvSpPr>
          <p:nvPr>
            <p:ph type="body" sz="half" idx="1" hasCustomPrompt="1"/>
          </p:nvPr>
        </p:nvSpPr>
        <p:spPr>
          <a:xfrm>
            <a:off x="698500" y="3035300"/>
            <a:ext cx="5105400" cy="6019800"/>
          </a:xfrm>
          <a:prstGeom prst="rect">
            <a:avLst/>
          </a:prstGeom>
        </p:spPr>
        <p:txBody>
          <a:bodyPr/>
          <a:lstStyle/>
          <a:p>
            <a:r>
              <a:t>スライドの箇条書きテキスト</a:t>
            </a:r>
          </a:p>
          <a:p>
            <a:pPr lvl="1"/>
            <a:endParaRPr/>
          </a:p>
          <a:p>
            <a:pPr lvl="2"/>
            <a:endParaRPr/>
          </a:p>
          <a:p>
            <a:pPr lvl="3"/>
            <a:endParaRPr/>
          </a:p>
          <a:p>
            <a:pPr lvl="4"/>
            <a:endParaRPr/>
          </a:p>
        </p:txBody>
      </p:sp>
      <p:sp>
        <p:nvSpPr>
          <p:cNvPr id="6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箇条書き、ライブビデオ（小）">
    <p:spTree>
      <p:nvGrpSpPr>
        <p:cNvPr id="1" name=""/>
        <p:cNvGrpSpPr/>
        <p:nvPr/>
      </p:nvGrpSpPr>
      <p:grpSpPr>
        <a:xfrm>
          <a:off x="0" y="0"/>
          <a:ext cx="0" cy="0"/>
          <a:chOff x="0" y="0"/>
          <a:chExt cx="0" cy="0"/>
        </a:xfrm>
      </p:grpSpPr>
      <p:sp>
        <p:nvSpPr>
          <p:cNvPr id="71" name="スライドのサブタイトル"/>
          <p:cNvSpPr txBox="1">
            <a:spLocks noGrp="1"/>
          </p:cNvSpPr>
          <p:nvPr>
            <p:ph type="body" sz="quarter" idx="21" hasCustomPrompt="1"/>
          </p:nvPr>
        </p:nvSpPr>
        <p:spPr>
          <a:xfrm>
            <a:off x="698500" y="1447800"/>
            <a:ext cx="11607800" cy="673100"/>
          </a:xfrm>
          <a:prstGeom prst="rect">
            <a:avLst/>
          </a:prstGeom>
        </p:spPr>
        <p:txBody>
          <a:bodyPr/>
          <a:lstStyle>
            <a:lvl1pPr marL="0" indent="0" defTabSz="254000">
              <a:spcBef>
                <a:spcPts val="0"/>
              </a:spcBef>
              <a:buSzTx/>
              <a:buNone/>
              <a:defRPr sz="3200">
                <a:latin typeface="+mn-lt"/>
                <a:ea typeface="+mn-ea"/>
                <a:cs typeface="+mn-cs"/>
                <a:sym typeface="Produkt Extralight"/>
              </a:defRPr>
            </a:lvl1pPr>
          </a:lstStyle>
          <a:p>
            <a:r>
              <a:t>スライドのサブタイトル</a:t>
            </a:r>
          </a:p>
        </p:txBody>
      </p:sp>
      <p:sp>
        <p:nvSpPr>
          <p:cNvPr id="72" name="スライドのタイトル"/>
          <p:cNvSpPr txBox="1">
            <a:spLocks noGrp="1"/>
          </p:cNvSpPr>
          <p:nvPr>
            <p:ph type="title" hasCustomPrompt="1"/>
          </p:nvPr>
        </p:nvSpPr>
        <p:spPr>
          <a:prstGeom prst="rect">
            <a:avLst/>
          </a:prstGeom>
        </p:spPr>
        <p:txBody>
          <a:bodyPr/>
          <a:lstStyle/>
          <a:p>
            <a:r>
              <a:t>スライドのタイトル</a:t>
            </a:r>
          </a:p>
        </p:txBody>
      </p:sp>
      <p:sp>
        <p:nvSpPr>
          <p:cNvPr id="73" name="本文レベル1…"/>
          <p:cNvSpPr txBox="1">
            <a:spLocks noGrp="1"/>
          </p:cNvSpPr>
          <p:nvPr>
            <p:ph type="body" sz="half" idx="1" hasCustomPrompt="1"/>
          </p:nvPr>
        </p:nvSpPr>
        <p:spPr>
          <a:xfrm>
            <a:off x="698500" y="3035006"/>
            <a:ext cx="5105400" cy="6019801"/>
          </a:xfrm>
          <a:prstGeom prst="rect">
            <a:avLst/>
          </a:prstGeom>
        </p:spPr>
        <p:txBody>
          <a:bodyPr/>
          <a:lstStyle/>
          <a:p>
            <a:r>
              <a:t>スライドの箇条書きテキスト</a:t>
            </a:r>
          </a:p>
          <a:p>
            <a:pPr lvl="1"/>
            <a:endParaRPr/>
          </a:p>
          <a:p>
            <a:pPr lvl="2"/>
            <a:endParaRPr/>
          </a:p>
          <a:p>
            <a:pPr lvl="3"/>
            <a:endParaRPr/>
          </a:p>
          <a:p>
            <a:pPr lvl="4"/>
            <a:endParaRPr/>
          </a:p>
        </p:txBody>
      </p:sp>
      <p:sp>
        <p:nvSpPr>
          <p:cNvPr id="74"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タイトル、箇条書き、ライブビデオ（大）">
    <p:spTree>
      <p:nvGrpSpPr>
        <p:cNvPr id="1" name=""/>
        <p:cNvGrpSpPr/>
        <p:nvPr/>
      </p:nvGrpSpPr>
      <p:grpSpPr>
        <a:xfrm>
          <a:off x="0" y="0"/>
          <a:ext cx="0" cy="0"/>
          <a:chOff x="0" y="0"/>
          <a:chExt cx="0" cy="0"/>
        </a:xfrm>
      </p:grpSpPr>
      <p:sp>
        <p:nvSpPr>
          <p:cNvPr id="81" name="スライドのサブタイトル"/>
          <p:cNvSpPr txBox="1">
            <a:spLocks noGrp="1"/>
          </p:cNvSpPr>
          <p:nvPr>
            <p:ph type="body" sz="quarter" idx="21" hasCustomPrompt="1"/>
          </p:nvPr>
        </p:nvSpPr>
        <p:spPr>
          <a:xfrm>
            <a:off x="698500" y="1447800"/>
            <a:ext cx="5105400" cy="674779"/>
          </a:xfrm>
          <a:prstGeom prst="rect">
            <a:avLst/>
          </a:prstGeom>
        </p:spPr>
        <p:txBody>
          <a:bodyPr/>
          <a:lstStyle>
            <a:lvl1pPr marL="0" indent="0" defTabSz="254000">
              <a:spcBef>
                <a:spcPts val="0"/>
              </a:spcBef>
              <a:buSzTx/>
              <a:buNone/>
              <a:defRPr sz="3200">
                <a:latin typeface="+mn-lt"/>
                <a:ea typeface="+mn-ea"/>
                <a:cs typeface="+mn-cs"/>
                <a:sym typeface="Produkt Extralight"/>
              </a:defRPr>
            </a:lvl1pPr>
          </a:lstStyle>
          <a:p>
            <a:r>
              <a:t>スライドのサブタイトル</a:t>
            </a:r>
          </a:p>
        </p:txBody>
      </p:sp>
      <p:sp>
        <p:nvSpPr>
          <p:cNvPr id="82" name="スライドのタイトル"/>
          <p:cNvSpPr txBox="1">
            <a:spLocks noGrp="1"/>
          </p:cNvSpPr>
          <p:nvPr>
            <p:ph type="title" hasCustomPrompt="1"/>
          </p:nvPr>
        </p:nvSpPr>
        <p:spPr>
          <a:xfrm>
            <a:off x="698500" y="381000"/>
            <a:ext cx="5105400" cy="1145851"/>
          </a:xfrm>
          <a:prstGeom prst="rect">
            <a:avLst/>
          </a:prstGeom>
        </p:spPr>
        <p:txBody>
          <a:bodyPr/>
          <a:lstStyle/>
          <a:p>
            <a:r>
              <a:t>スライドのタイトル</a:t>
            </a:r>
          </a:p>
        </p:txBody>
      </p:sp>
      <p:sp>
        <p:nvSpPr>
          <p:cNvPr id="83" name="本文レベル1…"/>
          <p:cNvSpPr txBox="1">
            <a:spLocks noGrp="1"/>
          </p:cNvSpPr>
          <p:nvPr>
            <p:ph type="body" sz="half" idx="1" hasCustomPrompt="1"/>
          </p:nvPr>
        </p:nvSpPr>
        <p:spPr>
          <a:xfrm>
            <a:off x="698500" y="3034319"/>
            <a:ext cx="5105400" cy="6019801"/>
          </a:xfrm>
          <a:prstGeom prst="rect">
            <a:avLst/>
          </a:prstGeom>
        </p:spPr>
        <p:txBody>
          <a:bodyPr/>
          <a:lstStyle/>
          <a:p>
            <a:r>
              <a:t>スライドの箇条書きテキスト</a:t>
            </a:r>
          </a:p>
          <a:p>
            <a:pPr lvl="1"/>
            <a:endParaRPr/>
          </a:p>
          <a:p>
            <a:pPr lvl="2"/>
            <a:endParaRPr/>
          </a:p>
          <a:p>
            <a:pPr lvl="3"/>
            <a:endParaRPr/>
          </a:p>
          <a:p>
            <a:pPr lvl="4"/>
            <a:endParaRPr/>
          </a:p>
        </p:txBody>
      </p:sp>
      <p:sp>
        <p:nvSpPr>
          <p:cNvPr id="84"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セクション">
    <p:spTree>
      <p:nvGrpSpPr>
        <p:cNvPr id="1" name=""/>
        <p:cNvGrpSpPr/>
        <p:nvPr/>
      </p:nvGrpSpPr>
      <p:grpSpPr>
        <a:xfrm>
          <a:off x="0" y="0"/>
          <a:ext cx="0" cy="0"/>
          <a:chOff x="0" y="0"/>
          <a:chExt cx="0" cy="0"/>
        </a:xfrm>
      </p:grpSpPr>
      <p:sp>
        <p:nvSpPr>
          <p:cNvPr id="91" name="セクションタイトル"/>
          <p:cNvSpPr txBox="1">
            <a:spLocks noGrp="1"/>
          </p:cNvSpPr>
          <p:nvPr>
            <p:ph type="title" hasCustomPrompt="1"/>
          </p:nvPr>
        </p:nvSpPr>
        <p:spPr>
          <a:xfrm>
            <a:off x="698500" y="3124200"/>
            <a:ext cx="11607800" cy="3302000"/>
          </a:xfrm>
          <a:prstGeom prst="rect">
            <a:avLst/>
          </a:prstGeom>
        </p:spPr>
        <p:txBody>
          <a:bodyPr anchor="ctr"/>
          <a:lstStyle>
            <a:lvl1pPr defTabSz="355600">
              <a:defRPr sz="8400" spc="-84"/>
            </a:lvl1pPr>
          </a:lstStyle>
          <a:p>
            <a:r>
              <a:t>セクションタイトル</a:t>
            </a:r>
          </a:p>
        </p:txBody>
      </p:sp>
      <p:sp>
        <p:nvSpPr>
          <p:cNvPr id="92"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99" name="スライドのサブタイトル"/>
          <p:cNvSpPr txBox="1">
            <a:spLocks noGrp="1"/>
          </p:cNvSpPr>
          <p:nvPr>
            <p:ph type="body" sz="quarter" idx="21" hasCustomPrompt="1"/>
          </p:nvPr>
        </p:nvSpPr>
        <p:spPr>
          <a:xfrm>
            <a:off x="698500" y="1447800"/>
            <a:ext cx="11607800" cy="673100"/>
          </a:xfrm>
          <a:prstGeom prst="rect">
            <a:avLst/>
          </a:prstGeom>
        </p:spPr>
        <p:txBody>
          <a:bodyPr/>
          <a:lstStyle>
            <a:lvl1pPr marL="0" indent="0" defTabSz="254000">
              <a:spcBef>
                <a:spcPts val="0"/>
              </a:spcBef>
              <a:buSzTx/>
              <a:buNone/>
              <a:defRPr sz="3200">
                <a:latin typeface="+mn-lt"/>
                <a:ea typeface="+mn-ea"/>
                <a:cs typeface="+mn-cs"/>
                <a:sym typeface="Produkt Extralight"/>
              </a:defRPr>
            </a:lvl1pPr>
          </a:lstStyle>
          <a:p>
            <a:r>
              <a:t>スライドのサブタイトル</a:t>
            </a:r>
          </a:p>
        </p:txBody>
      </p:sp>
      <p:sp>
        <p:nvSpPr>
          <p:cNvPr id="100" name="スライドのタイトル"/>
          <p:cNvSpPr txBox="1">
            <a:spLocks noGrp="1"/>
          </p:cNvSpPr>
          <p:nvPr>
            <p:ph type="title" hasCustomPrompt="1"/>
          </p:nvPr>
        </p:nvSpPr>
        <p:spPr>
          <a:prstGeom prst="rect">
            <a:avLst/>
          </a:prstGeom>
        </p:spPr>
        <p:txBody>
          <a:bodyPr/>
          <a:lstStyle/>
          <a:p>
            <a:r>
              <a:t>スライドのタイトル</a:t>
            </a:r>
          </a:p>
        </p:txBody>
      </p:sp>
      <p:sp>
        <p:nvSpPr>
          <p:cNvPr id="101" name="スライド番号"/>
          <p:cNvSpPr txBox="1">
            <a:spLocks noGrp="1"/>
          </p:cNvSpPr>
          <p:nvPr>
            <p:ph type="sldNum" sz="quarter" idx="2"/>
          </p:nvPr>
        </p:nvSpPr>
        <p:spPr>
          <a:xfrm>
            <a:off x="12509499" y="8750299"/>
            <a:ext cx="292609" cy="315850"/>
          </a:xfrm>
          <a:prstGeom prst="rect">
            <a:avLst/>
          </a:prstGeom>
        </p:spPr>
        <p:txBody>
          <a:bodyPr wrap="none"/>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スライドのタイトル"/>
          <p:cNvSpPr txBox="1">
            <a:spLocks noGrp="1"/>
          </p:cNvSpPr>
          <p:nvPr>
            <p:ph type="title" hasCustomPrompt="1"/>
          </p:nvPr>
        </p:nvSpPr>
        <p:spPr>
          <a:xfrm>
            <a:off x="698500" y="381000"/>
            <a:ext cx="11607800" cy="114300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スライドのタイトル</a:t>
            </a:r>
          </a:p>
        </p:txBody>
      </p:sp>
      <p:sp>
        <p:nvSpPr>
          <p:cNvPr id="3" name="本文レベル1…"/>
          <p:cNvSpPr txBox="1">
            <a:spLocks noGrp="1"/>
          </p:cNvSpPr>
          <p:nvPr>
            <p:ph type="body" idx="1" hasCustomPrompt="1"/>
          </p:nvPr>
        </p:nvSpPr>
        <p:spPr>
          <a:xfrm>
            <a:off x="698500" y="3035300"/>
            <a:ext cx="11607800" cy="601980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スライドの箇条書きテキスト</a:t>
            </a:r>
          </a:p>
          <a:p>
            <a:pPr lvl="1"/>
            <a:endParaRPr/>
          </a:p>
          <a:p>
            <a:pPr lvl="2"/>
            <a:endParaRPr/>
          </a:p>
          <a:p>
            <a:pPr lvl="3"/>
            <a:endParaRPr/>
          </a:p>
          <a:p>
            <a:pPr lvl="4"/>
            <a:endParaRPr/>
          </a:p>
        </p:txBody>
      </p:sp>
      <p:sp>
        <p:nvSpPr>
          <p:cNvPr id="4" name="スライド番号"/>
          <p:cNvSpPr txBox="1">
            <a:spLocks noGrp="1"/>
          </p:cNvSpPr>
          <p:nvPr>
            <p:ph type="sldNum" sz="quarter" idx="2"/>
          </p:nvPr>
        </p:nvSpPr>
        <p:spPr>
          <a:xfrm>
            <a:off x="12509500" y="8750299"/>
            <a:ext cx="292100" cy="315850"/>
          </a:xfrm>
          <a:prstGeom prst="rect">
            <a:avLst/>
          </a:prstGeom>
          <a:ln w="3175">
            <a:miter lim="400000"/>
          </a:ln>
        </p:spPr>
        <p:txBody>
          <a:bodyPr lIns="50800" tIns="50800" rIns="50800" bIns="50800" anchor="b">
            <a:spAutoFit/>
          </a:bodyPr>
          <a:lstStyle>
            <a:lvl1pPr algn="r" defTabSz="584200">
              <a:spcBef>
                <a:spcPts val="0"/>
              </a:spcBef>
              <a:defRPr sz="1300">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Lst>
  <p:transition spd="med"/>
  <p:txStyles>
    <p:titleStyle>
      <a:lvl1pPr marL="0" marR="0" indent="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1pPr>
      <a:lvl2pPr marL="0" marR="0" indent="31750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2pPr>
      <a:lvl3pPr marL="0" marR="0" indent="63500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3pPr>
      <a:lvl4pPr marL="0" marR="0" indent="95250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4pPr>
      <a:lvl5pPr marL="0" marR="0" indent="127000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5pPr>
      <a:lvl6pPr marL="0" marR="0" indent="158750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6pPr>
      <a:lvl7pPr marL="0" marR="0" indent="190500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7pPr>
      <a:lvl8pPr marL="0" marR="0" indent="222250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8pPr>
      <a:lvl9pPr marL="0" marR="0" indent="2540000" algn="l" defTabSz="254000" rtl="0" latinLnBrk="0">
        <a:lnSpc>
          <a:spcPct val="90000"/>
        </a:lnSpc>
        <a:spcBef>
          <a:spcPts val="0"/>
        </a:spcBef>
        <a:spcAft>
          <a:spcPts val="0"/>
        </a:spcAft>
        <a:buClrTx/>
        <a:buSzTx/>
        <a:buFontTx/>
        <a:buNone/>
        <a:tabLst/>
        <a:defRPr sz="6000" b="0" i="0" u="none" strike="noStrike" cap="none" spc="-59" baseline="0">
          <a:solidFill>
            <a:schemeClr val="accent1">
              <a:satOff val="-9155"/>
              <a:lumOff val="-32673"/>
            </a:schemeClr>
          </a:solidFill>
          <a:uFillTx/>
          <a:latin typeface="+mn-lt"/>
          <a:ea typeface="+mn-ea"/>
          <a:cs typeface="+mn-cs"/>
          <a:sym typeface="Produkt Extralight"/>
        </a:defRPr>
      </a:lvl9pPr>
    </p:titleStyle>
    <p:bodyStyle>
      <a:lvl1pPr marL="317500" marR="0" indent="-317500"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1pPr>
      <a:lvl2pPr marL="637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2pPr>
      <a:lvl3pPr marL="955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3pPr>
      <a:lvl4pPr marL="1272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4pPr>
      <a:lvl5pPr marL="1590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5pPr>
      <a:lvl6pPr marL="1907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6pPr>
      <a:lvl7pPr marL="2225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7pPr>
      <a:lvl8pPr marL="2542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8pPr>
      <a:lvl9pPr marL="2860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9pPr>
    </p:bodyStyle>
    <p:otherStyle>
      <a:lvl1pPr marL="0" marR="0" indent="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1pPr>
      <a:lvl2pPr marL="0" marR="0" indent="31750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2pPr>
      <a:lvl3pPr marL="0" marR="0" indent="63500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3pPr>
      <a:lvl4pPr marL="0" marR="0" indent="95250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4pPr>
      <a:lvl5pPr marL="0" marR="0" indent="127000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5pPr>
      <a:lvl6pPr marL="0" marR="0" indent="158750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6pPr>
      <a:lvl7pPr marL="0" marR="0" indent="190500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7pPr>
      <a:lvl8pPr marL="0" marR="0" indent="222250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8pPr>
      <a:lvl9pPr marL="0" marR="0" indent="2540000" algn="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tiff"/><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tiff"/><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Prof. Igor Alabugin 講演会"/>
          <p:cNvSpPr txBox="1"/>
          <p:nvPr/>
        </p:nvSpPr>
        <p:spPr>
          <a:xfrm>
            <a:off x="2996837" y="1280786"/>
            <a:ext cx="7152599" cy="94897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1733930">
              <a:spcBef>
                <a:spcPts val="0"/>
              </a:spcBef>
              <a:defRPr sz="5500">
                <a:solidFill>
                  <a:srgbClr val="5E5E5E"/>
                </a:solidFill>
                <a:latin typeface="Arial Black"/>
                <a:ea typeface="Arial Black"/>
                <a:cs typeface="Arial Black"/>
                <a:sym typeface="Arial Black"/>
              </a:defRPr>
            </a:lvl1pPr>
          </a:lstStyle>
          <a:p>
            <a:r>
              <a:rPr lang="en-US" altLang="ja-JP" dirty="0"/>
              <a:t>Dr. </a:t>
            </a:r>
            <a:r>
              <a:rPr lang="en-US" altLang="ja-JP" dirty="0" err="1">
                <a:solidFill>
                  <a:srgbClr val="333333"/>
                </a:solidFill>
                <a:highlight>
                  <a:srgbClr val="FFFFFF"/>
                </a:highlight>
                <a:latin typeface="Arial Black" panose="020B0A04020102020204" pitchFamily="34" charset="0"/>
              </a:rPr>
              <a:t>Yohsuke</a:t>
            </a:r>
            <a:r>
              <a:rPr lang="en-US" altLang="ja-JP" dirty="0">
                <a:solidFill>
                  <a:srgbClr val="333333"/>
                </a:solidFill>
                <a:highlight>
                  <a:srgbClr val="FFFFFF"/>
                </a:highlight>
                <a:latin typeface="Arial Black" panose="020B0A04020102020204" pitchFamily="34" charset="0"/>
              </a:rPr>
              <a:t> </a:t>
            </a:r>
            <a:r>
              <a:rPr lang="en-US" altLang="ja-JP" dirty="0" err="1">
                <a:solidFill>
                  <a:srgbClr val="333333"/>
                </a:solidFill>
                <a:highlight>
                  <a:srgbClr val="FFFFFF"/>
                </a:highlight>
                <a:latin typeface="Arial Black" panose="020B0A04020102020204" pitchFamily="34" charset="0"/>
              </a:rPr>
              <a:t>Imagi</a:t>
            </a:r>
            <a:endParaRPr lang="en-US" altLang="ja-JP" dirty="0">
              <a:latin typeface="Arial Black" panose="020B0A04020102020204" pitchFamily="34" charset="0"/>
            </a:endParaRPr>
          </a:p>
        </p:txBody>
      </p:sp>
      <p:sp>
        <p:nvSpPr>
          <p:cNvPr id="187" name="Florida State University, USA"/>
          <p:cNvSpPr txBox="1"/>
          <p:nvPr/>
        </p:nvSpPr>
        <p:spPr>
          <a:xfrm>
            <a:off x="2721127" y="2116519"/>
            <a:ext cx="7704032" cy="6258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1733930">
              <a:spcBef>
                <a:spcPts val="0"/>
              </a:spcBef>
              <a:defRPr sz="4400">
                <a:solidFill>
                  <a:srgbClr val="5E5E5E"/>
                </a:solidFill>
                <a:latin typeface="Arial Black"/>
                <a:ea typeface="Arial Black"/>
                <a:cs typeface="Arial Black"/>
                <a:sym typeface="Arial Black"/>
              </a:defRPr>
            </a:lvl1pPr>
          </a:lstStyle>
          <a:p>
            <a:r>
              <a:rPr lang="en-US" altLang="ja-JP" sz="3400" b="0" i="0" dirty="0" err="1">
                <a:solidFill>
                  <a:srgbClr val="333333"/>
                </a:solidFill>
                <a:effectLst/>
                <a:highlight>
                  <a:srgbClr val="FFFFFF"/>
                </a:highlight>
                <a:latin typeface="Arial Black" panose="020B0A04020102020204" pitchFamily="34" charset="0"/>
              </a:rPr>
              <a:t>ShanghaiTech</a:t>
            </a:r>
            <a:r>
              <a:rPr lang="en-US" altLang="ja-JP" sz="3400" b="0" i="0" dirty="0">
                <a:solidFill>
                  <a:srgbClr val="333333"/>
                </a:solidFill>
                <a:effectLst/>
                <a:highlight>
                  <a:srgbClr val="FFFFFF"/>
                </a:highlight>
                <a:latin typeface="Arial Black" panose="020B0A04020102020204" pitchFamily="34" charset="0"/>
              </a:rPr>
              <a:t> University, China</a:t>
            </a:r>
            <a:endParaRPr lang="en-US" altLang="ja-JP" sz="3400" dirty="0">
              <a:latin typeface="Arial Black" panose="020B0A04020102020204" pitchFamily="34" charset="0"/>
            </a:endParaRPr>
          </a:p>
        </p:txBody>
      </p:sp>
      <p:sp>
        <p:nvSpPr>
          <p:cNvPr id="188" name="Title : Accumulating and Releasing Energy to…"/>
          <p:cNvSpPr txBox="1"/>
          <p:nvPr/>
        </p:nvSpPr>
        <p:spPr>
          <a:xfrm>
            <a:off x="611367" y="3624898"/>
            <a:ext cx="8910004" cy="65659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1733930">
              <a:spcBef>
                <a:spcPts val="0"/>
              </a:spcBef>
              <a:defRPr sz="3800">
                <a:solidFill>
                  <a:srgbClr val="5E5E5E"/>
                </a:solidFill>
                <a:latin typeface="Helvetica"/>
                <a:ea typeface="Helvetica"/>
                <a:cs typeface="Helvetica"/>
                <a:sym typeface="Helvetica"/>
              </a:defRPr>
            </a:pPr>
            <a:r>
              <a:rPr sz="3600" dirty="0">
                <a:latin typeface="Arial" panose="020B0604020202020204" pitchFamily="34" charset="0"/>
                <a:cs typeface="Arial" panose="020B0604020202020204" pitchFamily="34" charset="0"/>
              </a:rPr>
              <a:t>Title :</a:t>
            </a:r>
            <a:r>
              <a:rPr lang="en-GB" sz="3600" dirty="0">
                <a:latin typeface="Arial" panose="020B0604020202020204" pitchFamily="34" charset="0"/>
                <a:cs typeface="Arial" panose="020B0604020202020204" pitchFamily="34" charset="0"/>
              </a:rPr>
              <a:t> </a:t>
            </a:r>
            <a:r>
              <a:rPr lang="en-GB" altLang="ja-JP" sz="3600" b="0" i="0" dirty="0">
                <a:solidFill>
                  <a:srgbClr val="333333"/>
                </a:solidFill>
                <a:effectLst/>
                <a:highlight>
                  <a:srgbClr val="FFFFFF"/>
                </a:highlight>
                <a:latin typeface="Arial" panose="020B0604020202020204" pitchFamily="34" charset="0"/>
                <a:cs typeface="Arial" panose="020B0604020202020204" pitchFamily="34" charset="0"/>
              </a:rPr>
              <a:t>Compact </a:t>
            </a:r>
            <a:r>
              <a:rPr lang="en-GB" altLang="ja-JP" sz="3600" b="0" i="0" dirty="0" err="1">
                <a:solidFill>
                  <a:srgbClr val="333333"/>
                </a:solidFill>
                <a:effectLst/>
                <a:highlight>
                  <a:srgbClr val="FFFFFF"/>
                </a:highlight>
                <a:latin typeface="Arial" panose="020B0604020202020204" pitchFamily="34" charset="0"/>
                <a:cs typeface="Arial" panose="020B0604020202020204" pitchFamily="34" charset="0"/>
              </a:rPr>
              <a:t>Calabi</a:t>
            </a:r>
            <a:r>
              <a:rPr lang="en-GB" altLang="ja-JP" sz="3600" b="0" i="0" dirty="0">
                <a:solidFill>
                  <a:srgbClr val="333333"/>
                </a:solidFill>
                <a:effectLst/>
                <a:highlight>
                  <a:srgbClr val="FFFFFF"/>
                </a:highlight>
                <a:latin typeface="Arial" panose="020B0604020202020204" pitchFamily="34" charset="0"/>
                <a:cs typeface="Arial" panose="020B0604020202020204" pitchFamily="34" charset="0"/>
              </a:rPr>
              <a:t>--Yau Conifolds</a:t>
            </a:r>
            <a:endParaRPr sz="3600" dirty="0">
              <a:latin typeface="Arial" panose="020B0604020202020204" pitchFamily="34" charset="0"/>
              <a:cs typeface="Arial" panose="020B0604020202020204" pitchFamily="34" charset="0"/>
            </a:endParaRPr>
          </a:p>
        </p:txBody>
      </p:sp>
      <p:sp>
        <p:nvSpPr>
          <p:cNvPr id="189" name="場所：G101: サイエンスホール"/>
          <p:cNvSpPr txBox="1"/>
          <p:nvPr/>
        </p:nvSpPr>
        <p:spPr>
          <a:xfrm>
            <a:off x="1592325" y="5418623"/>
            <a:ext cx="8557111" cy="53347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1733930">
              <a:spcBef>
                <a:spcPts val="0"/>
              </a:spcBef>
              <a:defRPr sz="3800">
                <a:solidFill>
                  <a:srgbClr val="5E5E5E"/>
                </a:solidFill>
                <a:latin typeface="Helvetica"/>
                <a:ea typeface="Helvetica"/>
                <a:cs typeface="Helvetica"/>
                <a:sym typeface="Helvetica"/>
              </a:defRPr>
            </a:lvl1pPr>
          </a:lstStyle>
          <a:p>
            <a:r>
              <a:rPr lang="en-US" sz="2800" dirty="0">
                <a:latin typeface="Arial" panose="020B0604020202020204" pitchFamily="34" charset="0"/>
                <a:ea typeface="MS Gothic" panose="020B0609070205080204" pitchFamily="49" charset="-128"/>
                <a:cs typeface="Arial" panose="020B0604020202020204" pitchFamily="34" charset="0"/>
              </a:rPr>
              <a:t>Venue : Sci. Bldg., F415 (Sugimoto C.)</a:t>
            </a:r>
            <a:endParaRPr sz="2800" dirty="0">
              <a:latin typeface="Arial" panose="020B0604020202020204" pitchFamily="34" charset="0"/>
              <a:ea typeface="MS Gothic" panose="020B0609070205080204" pitchFamily="49" charset="-128"/>
              <a:cs typeface="Arial" panose="020B0604020202020204" pitchFamily="34" charset="0"/>
            </a:endParaRPr>
          </a:p>
        </p:txBody>
      </p:sp>
      <p:sp>
        <p:nvSpPr>
          <p:cNvPr id="190" name="日時：2024年4月17日（水）16:00 –"/>
          <p:cNvSpPr txBox="1"/>
          <p:nvPr/>
        </p:nvSpPr>
        <p:spPr>
          <a:xfrm>
            <a:off x="611367" y="4645252"/>
            <a:ext cx="8272143" cy="53347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1733930">
              <a:spcBef>
                <a:spcPts val="0"/>
              </a:spcBef>
              <a:defRPr sz="3800">
                <a:solidFill>
                  <a:srgbClr val="5E5E5E"/>
                </a:solidFill>
                <a:latin typeface="Helvetica"/>
                <a:ea typeface="Helvetica"/>
                <a:cs typeface="Helvetica"/>
                <a:sym typeface="Helvetica"/>
              </a:defRPr>
            </a:lvl1pPr>
          </a:lstStyle>
          <a:p>
            <a:r>
              <a:rPr lang="en-US" altLang="ja-JP" sz="2800" dirty="0">
                <a:latin typeface="Arial" panose="020B0604020202020204" pitchFamily="34" charset="0"/>
                <a:ea typeface="MS Gothic" panose="020B0609070205080204" pitchFamily="49" charset="-128"/>
                <a:cs typeface="Arial" panose="020B0604020202020204" pitchFamily="34" charset="0"/>
              </a:rPr>
              <a:t>Date </a:t>
            </a:r>
            <a:r>
              <a:rPr lang="en-US" sz="2800" dirty="0">
                <a:latin typeface="Arial" panose="020B0604020202020204" pitchFamily="34" charset="0"/>
                <a:ea typeface="MS Gothic" panose="020B0609070205080204" pitchFamily="49" charset="-128"/>
                <a:cs typeface="Arial" panose="020B0604020202020204" pitchFamily="34" charset="0"/>
              </a:rPr>
              <a:t>&amp; </a:t>
            </a:r>
            <a:r>
              <a:rPr lang="en-US" altLang="ja-JP" sz="2800" dirty="0">
                <a:latin typeface="Arial" panose="020B0604020202020204" pitchFamily="34" charset="0"/>
                <a:ea typeface="MS Gothic" panose="020B0609070205080204" pitchFamily="49" charset="-128"/>
                <a:cs typeface="Arial" panose="020B0604020202020204" pitchFamily="34" charset="0"/>
              </a:rPr>
              <a:t>Time : </a:t>
            </a:r>
            <a:r>
              <a:rPr lang="en-US" sz="2800" dirty="0">
                <a:latin typeface="Arial" panose="020B0604020202020204" pitchFamily="34" charset="0"/>
                <a:ea typeface="MS Gothic" panose="020B0609070205080204" pitchFamily="49" charset="-128"/>
                <a:cs typeface="Arial" panose="020B0604020202020204" pitchFamily="34" charset="0"/>
              </a:rPr>
              <a:t>January 31, </a:t>
            </a:r>
            <a:r>
              <a:rPr lang="en-US" altLang="ja-JP" sz="2800" dirty="0">
                <a:latin typeface="Arial" panose="020B0604020202020204" pitchFamily="34" charset="0"/>
                <a:ea typeface="MS Gothic" panose="020B0609070205080204" pitchFamily="49" charset="-128"/>
                <a:cs typeface="Arial" panose="020B0604020202020204" pitchFamily="34" charset="0"/>
              </a:rPr>
              <a:t>16:00</a:t>
            </a:r>
            <a:r>
              <a:rPr lang="ja-JP" altLang="en-US" sz="2800">
                <a:latin typeface="Arial" panose="020B0604020202020204" pitchFamily="34" charset="0"/>
                <a:ea typeface="MS Gothic" panose="020B0609070205080204" pitchFamily="49" charset="-128"/>
                <a:cs typeface="Arial" panose="020B0604020202020204" pitchFamily="34" charset="0"/>
              </a:rPr>
              <a:t>～</a:t>
            </a:r>
            <a:r>
              <a:rPr lang="en-US" altLang="ja-JP" sz="2800" dirty="0">
                <a:latin typeface="Arial" panose="020B0604020202020204" pitchFamily="34" charset="0"/>
                <a:ea typeface="MS Gothic" panose="020B0609070205080204" pitchFamily="49" charset="-128"/>
                <a:cs typeface="Arial" panose="020B0604020202020204" pitchFamily="34" charset="0"/>
              </a:rPr>
              <a:t>17:00</a:t>
            </a:r>
            <a:endParaRPr sz="2800" dirty="0">
              <a:latin typeface="Arial" panose="020B0604020202020204" pitchFamily="34" charset="0"/>
              <a:ea typeface="MS Gothic" panose="020B0609070205080204" pitchFamily="49" charset="-128"/>
              <a:cs typeface="Arial" panose="020B0604020202020204" pitchFamily="34" charset="0"/>
            </a:endParaRPr>
          </a:p>
        </p:txBody>
      </p:sp>
      <p:sp>
        <p:nvSpPr>
          <p:cNvPr id="191" name="線"/>
          <p:cNvSpPr/>
          <p:nvPr/>
        </p:nvSpPr>
        <p:spPr>
          <a:xfrm>
            <a:off x="463362" y="2898769"/>
            <a:ext cx="12078076" cy="1"/>
          </a:xfrm>
          <a:prstGeom prst="line">
            <a:avLst/>
          </a:prstGeom>
          <a:ln w="63500">
            <a:solidFill>
              <a:srgbClr val="004D80"/>
            </a:solidFill>
            <a:miter lim="400000"/>
          </a:ln>
          <a:effectLst>
            <a:outerShdw blurRad="63500" dist="25400" dir="5400000" rotWithShape="0">
              <a:srgbClr val="000000">
                <a:alpha val="50000"/>
              </a:srgbClr>
            </a:outerShdw>
          </a:effectLst>
        </p:spPr>
        <p:txBody>
          <a:bodyPr lIns="50800" tIns="50800" rIns="50800" bIns="50800" anchor="ctr"/>
          <a:lstStyle/>
          <a:p>
            <a:pPr algn="ctr" defTabSz="1733930">
              <a:spcBef>
                <a:spcPts val="0"/>
              </a:spcBef>
              <a:defRPr sz="1600">
                <a:solidFill>
                  <a:srgbClr val="5E5E5E"/>
                </a:solidFill>
                <a:latin typeface="ヒラギノ角ゴ ProN W3"/>
                <a:ea typeface="ヒラギノ角ゴ ProN W3"/>
                <a:cs typeface="ヒラギノ角ゴ ProN W3"/>
                <a:sym typeface="ヒラギノ角ゴ ProN W3"/>
              </a:defRPr>
            </a:pPr>
            <a:endParaRPr/>
          </a:p>
        </p:txBody>
      </p:sp>
      <p:sp>
        <p:nvSpPr>
          <p:cNvPr id="192" name="Molecules store energy and, as bonds are formed and broken, every chemical process can either store or release energy.  This talk will discuss practical ways for incorporating this common knowledge into reaction design and in searching for new physical p"/>
          <p:cNvSpPr txBox="1"/>
          <p:nvPr/>
        </p:nvSpPr>
        <p:spPr>
          <a:xfrm>
            <a:off x="611367" y="6152414"/>
            <a:ext cx="11782066" cy="236725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just" defTabSz="457200">
              <a:lnSpc>
                <a:spcPts val="3000"/>
              </a:lnSpc>
              <a:spcBef>
                <a:spcPts val="0"/>
              </a:spcBef>
              <a:defRPr sz="2400">
                <a:solidFill>
                  <a:srgbClr val="000000"/>
                </a:solidFill>
                <a:latin typeface="Arial"/>
                <a:ea typeface="Arial"/>
                <a:cs typeface="Arial"/>
                <a:sym typeface="Arial"/>
              </a:defRPr>
            </a:pPr>
            <a:r>
              <a:rPr lang="en-US" sz="1600" dirty="0" err="1">
                <a:solidFill>
                  <a:srgbClr val="424242"/>
                </a:solidFill>
              </a:rPr>
              <a:t>Abstract:Compact</a:t>
            </a:r>
            <a:r>
              <a:rPr lang="en-US" sz="1600" dirty="0">
                <a:solidFill>
                  <a:srgbClr val="424242"/>
                </a:solidFill>
              </a:rPr>
              <a:t> </a:t>
            </a:r>
            <a:r>
              <a:rPr lang="en-US" sz="1600" dirty="0" err="1">
                <a:solidFill>
                  <a:srgbClr val="424242"/>
                </a:solidFill>
              </a:rPr>
              <a:t>Calabi</a:t>
            </a:r>
            <a:r>
              <a:rPr lang="en-US" sz="1600" dirty="0">
                <a:solidFill>
                  <a:srgbClr val="424242"/>
                </a:solidFill>
              </a:rPr>
              <a:t>–Yaus </a:t>
            </a:r>
            <a:r>
              <a:rPr lang="en-US" sz="1600" dirty="0" err="1">
                <a:solidFill>
                  <a:srgbClr val="424242"/>
                </a:solidFill>
              </a:rPr>
              <a:t>conifods</a:t>
            </a:r>
            <a:r>
              <a:rPr lang="en-US" sz="1600" dirty="0">
                <a:solidFill>
                  <a:srgbClr val="424242"/>
                </a:solidFill>
              </a:rPr>
              <a:t> mean compact </a:t>
            </a:r>
            <a:r>
              <a:rPr lang="en-US" sz="1600" dirty="0" err="1">
                <a:solidFill>
                  <a:srgbClr val="424242"/>
                </a:solidFill>
              </a:rPr>
              <a:t>Calabi</a:t>
            </a:r>
            <a:r>
              <a:rPr lang="en-US" sz="1600" dirty="0">
                <a:solidFill>
                  <a:srgbClr val="424242"/>
                </a:solidFill>
              </a:rPr>
              <a:t>–Yau varieties with isolated singularities equipped </a:t>
            </a:r>
            <a:r>
              <a:rPr lang="en-US" sz="1600" dirty="0" err="1">
                <a:solidFill>
                  <a:srgbClr val="424242"/>
                </a:solidFill>
              </a:rPr>
              <a:t>withRicci</a:t>
            </a:r>
            <a:r>
              <a:rPr lang="en-US" sz="1600" dirty="0">
                <a:solidFill>
                  <a:srgbClr val="424242"/>
                </a:solidFill>
              </a:rPr>
              <a:t>-flat Kahler metrics decaying to cone metric at the singularities. There was a (rather old) project by Yat-Ming Chan who carried out (by the gluing method) some simultaneous </a:t>
            </a:r>
            <a:r>
              <a:rPr lang="en-US" sz="1600" dirty="0" err="1">
                <a:solidFill>
                  <a:srgbClr val="424242"/>
                </a:solidFill>
              </a:rPr>
              <a:t>smoothings</a:t>
            </a:r>
            <a:r>
              <a:rPr lang="en-US" sz="1600" dirty="0">
                <a:solidFill>
                  <a:srgbClr val="424242"/>
                </a:solidFill>
              </a:rPr>
              <a:t> and resolutions of </a:t>
            </a:r>
            <a:r>
              <a:rPr lang="en-US" sz="1600" dirty="0" err="1">
                <a:solidFill>
                  <a:srgbClr val="424242"/>
                </a:solidFill>
              </a:rPr>
              <a:t>Calabi</a:t>
            </a:r>
            <a:r>
              <a:rPr lang="en-US" sz="1600" dirty="0">
                <a:solidFill>
                  <a:srgbClr val="424242"/>
                </a:solidFill>
              </a:rPr>
              <a:t>–Yaus and special </a:t>
            </a:r>
            <a:r>
              <a:rPr lang="en-US" sz="1600" dirty="0" err="1">
                <a:solidFill>
                  <a:srgbClr val="424242"/>
                </a:solidFill>
              </a:rPr>
              <a:t>Lagrangians</a:t>
            </a:r>
            <a:r>
              <a:rPr lang="en-US" sz="1600" dirty="0">
                <a:solidFill>
                  <a:srgbClr val="424242"/>
                </a:solidFill>
              </a:rPr>
              <a:t>. This was rather too technical at that time because no examples of compact </a:t>
            </a:r>
            <a:r>
              <a:rPr lang="en-US" sz="1600" dirty="0" err="1">
                <a:solidFill>
                  <a:srgbClr val="424242"/>
                </a:solidFill>
              </a:rPr>
              <a:t>Calabi</a:t>
            </a:r>
            <a:r>
              <a:rPr lang="en-US" sz="1600" dirty="0">
                <a:solidFill>
                  <a:srgbClr val="424242"/>
                </a:solidFill>
              </a:rPr>
              <a:t>–Yaus </a:t>
            </a:r>
            <a:r>
              <a:rPr lang="en-US" sz="1600" dirty="0" err="1">
                <a:solidFill>
                  <a:srgbClr val="424242"/>
                </a:solidFill>
              </a:rPr>
              <a:t>conifodswere</a:t>
            </a:r>
            <a:r>
              <a:rPr lang="en-US" sz="1600" dirty="0">
                <a:solidFill>
                  <a:srgbClr val="424242"/>
                </a:solidFill>
              </a:rPr>
              <a:t> known. Examples have now been found by Hans-Joachim Hein and Sun Song (using the result of Donaldson--Song).I will try to give a more systematic version of Chan's project. </a:t>
            </a:r>
            <a:endParaRPr sz="1600" dirty="0">
              <a:solidFill>
                <a:srgbClr val="5E5E5E"/>
              </a:solidFill>
              <a:latin typeface="Arial" panose="020B0604020202020204" pitchFamily="34" charset="0"/>
              <a:cs typeface="Arial" panose="020B0604020202020204" pitchFamily="34" charset="0"/>
            </a:endParaRPr>
          </a:p>
        </p:txBody>
      </p:sp>
      <p:pic>
        <p:nvPicPr>
          <p:cNvPr id="193" name="pasted-image.tiff" descr="pasted-image.tiff"/>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11823" y="8286979"/>
            <a:ext cx="3891877" cy="1447801"/>
          </a:xfrm>
          <a:prstGeom prst="rect">
            <a:avLst/>
          </a:prstGeom>
          <a:ln w="3175">
            <a:miter lim="400000"/>
          </a:ln>
        </p:spPr>
      </p:pic>
      <p:sp>
        <p:nvSpPr>
          <p:cNvPr id="195" name="サイエンスフロンティア化学セミナー１"/>
          <p:cNvSpPr txBox="1"/>
          <p:nvPr/>
        </p:nvSpPr>
        <p:spPr>
          <a:xfrm>
            <a:off x="311357" y="213568"/>
            <a:ext cx="9143116" cy="67197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defTabSz="1733930">
              <a:spcBef>
                <a:spcPts val="0"/>
              </a:spcBef>
              <a:defRPr sz="3700">
                <a:solidFill>
                  <a:srgbClr val="004D80"/>
                </a:solidFill>
                <a:latin typeface="Arial Black"/>
                <a:ea typeface="Arial Black"/>
                <a:cs typeface="Arial Black"/>
                <a:sym typeface="Arial Black"/>
              </a:defRPr>
            </a:lvl1pPr>
          </a:lstStyle>
          <a:p>
            <a:r>
              <a:rPr lang="en-US" altLang="ja-JP" b="1" dirty="0">
                <a:effectLst>
                  <a:outerShdw blurRad="38100" dist="38100" dir="2700000" algn="tl">
                    <a:srgbClr val="000000">
                      <a:alpha val="43137"/>
                    </a:srgbClr>
                  </a:outerShdw>
                </a:effectLst>
                <a:latin typeface="Hiragino Kaku Gothic StdN W8" panose="020B0800000000000000" pitchFamily="34" charset="-128"/>
                <a:ea typeface="Hiragino Kaku Gothic StdN W8" panose="020B0800000000000000" pitchFamily="34" charset="-128"/>
              </a:rPr>
              <a:t>“</a:t>
            </a:r>
            <a:r>
              <a:rPr lang="en-US" altLang="ja-JP" b="1" i="1" dirty="0">
                <a:effectLst>
                  <a:outerShdw blurRad="38100" dist="38100" dir="2700000" algn="tl">
                    <a:srgbClr val="000000">
                      <a:alpha val="43137"/>
                    </a:srgbClr>
                  </a:outerShdw>
                </a:effectLst>
                <a:latin typeface="Hiragino Kaku Gothic StdN W8" panose="020B0800000000000000" pitchFamily="34" charset="-128"/>
                <a:ea typeface="Hiragino Kaku Gothic StdN W8" panose="020B0800000000000000" pitchFamily="34" charset="-128"/>
              </a:rPr>
              <a:t>Frontiers in Science</a:t>
            </a:r>
            <a:r>
              <a:rPr lang="en-US" altLang="ja-JP" b="1" dirty="0">
                <a:effectLst>
                  <a:outerShdw blurRad="38100" dist="38100" dir="2700000" algn="tl">
                    <a:srgbClr val="000000">
                      <a:alpha val="43137"/>
                    </a:srgbClr>
                  </a:outerShdw>
                </a:effectLst>
                <a:latin typeface="Hiragino Kaku Gothic StdN W8" panose="020B0800000000000000" pitchFamily="34" charset="-128"/>
                <a:ea typeface="Hiragino Kaku Gothic StdN W8" panose="020B0800000000000000" pitchFamily="34" charset="-128"/>
              </a:rPr>
              <a:t>” Seminar</a:t>
            </a:r>
            <a:endParaRPr b="1" dirty="0">
              <a:effectLst>
                <a:outerShdw blurRad="38100" dist="38100" dir="2700000" algn="tl">
                  <a:srgbClr val="000000">
                    <a:alpha val="43137"/>
                  </a:srgbClr>
                </a:outerShdw>
              </a:effectLst>
              <a:latin typeface="Hiragino Kaku Gothic StdN W8" panose="020B0800000000000000" pitchFamily="34" charset="-128"/>
              <a:ea typeface="Hiragino Kaku Gothic StdN W8" panose="020B0800000000000000" pitchFamily="34" charset="-128"/>
            </a:endParaRPr>
          </a:p>
        </p:txBody>
      </p:sp>
      <p:sp>
        <p:nvSpPr>
          <p:cNvPr id="10" name="連絡先：大阪公立大学理学研究科 神川 憲">
            <a:extLst>
              <a:ext uri="{FF2B5EF4-FFF2-40B4-BE49-F238E27FC236}">
                <a16:creationId xmlns:a16="http://schemas.microsoft.com/office/drawing/2014/main" id="{06B0B747-C061-DCFC-6CBA-14F81B007E1D}"/>
              </a:ext>
            </a:extLst>
          </p:cNvPr>
          <p:cNvSpPr txBox="1">
            <a:spLocks noGrp="1"/>
          </p:cNvSpPr>
          <p:nvPr>
            <p:ph type="body" idx="21"/>
          </p:nvPr>
        </p:nvSpPr>
        <p:spPr>
          <a:xfrm>
            <a:off x="6044829" y="8302995"/>
            <a:ext cx="6959971" cy="49316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lvl1pPr defTabSz="545930">
              <a:defRPr sz="2883">
                <a:solidFill>
                  <a:srgbClr val="5E5E5E"/>
                </a:solidFill>
              </a:defRPr>
            </a:lvl1pPr>
          </a:lstStyle>
          <a:p>
            <a:r>
              <a:rPr lang="en-US" sz="3600" dirty="0">
                <a:latin typeface="Arial" panose="020B0604020202020204" pitchFamily="34" charset="0"/>
                <a:cs typeface="Arial" panose="020B0604020202020204" pitchFamily="34" charset="0"/>
              </a:rPr>
              <a:t>Contact : Yoshinori Hashimoto</a:t>
            </a:r>
            <a:endParaRPr sz="3600" dirty="0">
              <a:latin typeface="Arial" panose="020B0604020202020204" pitchFamily="34" charset="0"/>
              <a:cs typeface="Arial" panose="020B0604020202020204" pitchFamily="34" charset="0"/>
            </a:endParaRPr>
          </a:p>
        </p:txBody>
      </p:sp>
      <p:sp>
        <p:nvSpPr>
          <p:cNvPr id="11" name="連絡先：大阪公立大学理学研究科 神川 憲">
            <a:extLst>
              <a:ext uri="{FF2B5EF4-FFF2-40B4-BE49-F238E27FC236}">
                <a16:creationId xmlns:a16="http://schemas.microsoft.com/office/drawing/2014/main" id="{6D71BB45-4685-B167-172C-ACCCCB42CA0C}"/>
              </a:ext>
            </a:extLst>
          </p:cNvPr>
          <p:cNvSpPr txBox="1">
            <a:spLocks/>
          </p:cNvSpPr>
          <p:nvPr/>
        </p:nvSpPr>
        <p:spPr>
          <a:xfrm>
            <a:off x="6606420" y="8661496"/>
            <a:ext cx="4852155" cy="88881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Autofit/>
          </a:bodyPr>
          <a:lstStyle>
            <a:lvl1pPr marL="0" marR="0" indent="0" algn="l" defTabSz="545930" rtl="0" latinLnBrk="0">
              <a:lnSpc>
                <a:spcPct val="100000"/>
              </a:lnSpc>
              <a:spcBef>
                <a:spcPts val="0"/>
              </a:spcBef>
              <a:spcAft>
                <a:spcPts val="0"/>
              </a:spcAft>
              <a:buClrTx/>
              <a:buSzTx/>
              <a:buFontTx/>
              <a:buNone/>
              <a:tabLst/>
              <a:defRPr sz="2883" b="0" i="0" u="none" strike="noStrike" cap="none" spc="0" baseline="0">
                <a:solidFill>
                  <a:srgbClr val="5E5E5E"/>
                </a:solidFill>
                <a:uFillTx/>
                <a:latin typeface="ヒラギノ角ゴ ProN W6"/>
                <a:ea typeface="ヒラギノ角ゴ ProN W6"/>
                <a:cs typeface="ヒラギノ角ゴ ProN W6"/>
                <a:sym typeface="ヒラギノ角ゴ ProN W6"/>
              </a:defRPr>
            </a:lvl1pPr>
            <a:lvl2pPr marL="637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2pPr>
            <a:lvl3pPr marL="955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3pPr>
            <a:lvl4pPr marL="1272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4pPr>
            <a:lvl5pPr marL="1590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5pPr>
            <a:lvl6pPr marL="1907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6pPr>
            <a:lvl7pPr marL="2225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7pPr>
            <a:lvl8pPr marL="2542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8pPr>
            <a:lvl9pPr marL="2860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9pPr>
          </a:lstStyle>
          <a:p>
            <a:pPr hangingPunct="1"/>
            <a:r>
              <a:rPr lang="en-US" sz="2400" dirty="0">
                <a:latin typeface="Arial" panose="020B0604020202020204" pitchFamily="34" charset="0"/>
                <a:cs typeface="Arial" panose="020B0604020202020204" pitchFamily="34" charset="0"/>
              </a:rPr>
              <a:t>Department of Mathematics</a:t>
            </a:r>
          </a:p>
          <a:p>
            <a:pPr hangingPunct="1"/>
            <a:r>
              <a:rPr lang="en-US" sz="2400" dirty="0">
                <a:latin typeface="Arial" panose="020B0604020202020204" pitchFamily="34" charset="0"/>
                <a:cs typeface="Arial" panose="020B0604020202020204" pitchFamily="34" charset="0"/>
              </a:rPr>
              <a:t>E-mail: </a:t>
            </a:r>
            <a:r>
              <a:rPr lang="en-US" sz="2400" dirty="0" err="1">
                <a:latin typeface="Arial" panose="020B0604020202020204" pitchFamily="34" charset="0"/>
                <a:ea typeface="ＭＳ Ｐゴシック" panose="020B0600070205080204" pitchFamily="50" charset="-128"/>
                <a:cs typeface="Arial" panose="020B0604020202020204" pitchFamily="34" charset="0"/>
              </a:rPr>
              <a:t>yhashimoto</a:t>
            </a:r>
            <a:r>
              <a:rPr lang="en-US" altLang="ja-JP" sz="2400" dirty="0">
                <a:latin typeface="Arial" panose="020B0604020202020204" pitchFamily="34" charset="0"/>
                <a:ea typeface="ＭＳ Ｐゴシック" panose="020B0600070205080204" pitchFamily="50" charset="-128"/>
                <a:cs typeface="Arial" panose="020B0604020202020204" pitchFamily="34" charset="0"/>
              </a:rPr>
              <a:t>[at]omu.ac.jp</a:t>
            </a:r>
            <a:endParaRPr lang="en-US" sz="2400" dirty="0">
              <a:latin typeface="Arial" panose="020B0604020202020204" pitchFamily="34" charset="0"/>
              <a:cs typeface="Arial" panose="020B0604020202020204" pitchFamily="34" charset="0"/>
            </a:endParaRPr>
          </a:p>
        </p:txBody>
      </p:sp>
      <p:pic>
        <p:nvPicPr>
          <p:cNvPr id="2" name="Picture 1" descr="A person in a suit and tie&#10;&#10;Description automatically generated">
            <a:extLst>
              <a:ext uri="{FF2B5EF4-FFF2-40B4-BE49-F238E27FC236}">
                <a16:creationId xmlns:a16="http://schemas.microsoft.com/office/drawing/2014/main" id="{5BAA1BB8-842A-C57B-29C0-7937964DDC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435" y="3096396"/>
            <a:ext cx="2101240" cy="3151860"/>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連絡先：大阪公立大学理学研究科 神川 憲"/>
          <p:cNvSpPr txBox="1">
            <a:spLocks noGrp="1"/>
          </p:cNvSpPr>
          <p:nvPr>
            <p:ph type="body" idx="21"/>
          </p:nvPr>
        </p:nvSpPr>
        <p:spPr>
          <a:xfrm>
            <a:off x="6073857" y="8040395"/>
            <a:ext cx="6619120" cy="49316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lvl1pPr defTabSz="545930">
              <a:defRPr sz="2883">
                <a:solidFill>
                  <a:srgbClr val="5E5E5E"/>
                </a:solidFill>
              </a:defRPr>
            </a:lvl1pPr>
          </a:lstStyle>
          <a:p>
            <a:r>
              <a:rPr lang="en-US" sz="3600" dirty="0">
                <a:latin typeface="Arial" panose="020B0604020202020204" pitchFamily="34" charset="0"/>
                <a:cs typeface="Arial" panose="020B0604020202020204" pitchFamily="34" charset="0"/>
              </a:rPr>
              <a:t>Contact : Yoshinori Hashimoto</a:t>
            </a:r>
            <a:endParaRPr sz="3600" dirty="0">
              <a:latin typeface="Arial" panose="020B0604020202020204" pitchFamily="34" charset="0"/>
              <a:cs typeface="Arial" panose="020B0604020202020204" pitchFamily="34" charset="0"/>
            </a:endParaRPr>
          </a:p>
        </p:txBody>
      </p:sp>
      <p:sp>
        <p:nvSpPr>
          <p:cNvPr id="186" name="Prof. Igor Alabugin 講演会"/>
          <p:cNvSpPr txBox="1"/>
          <p:nvPr/>
        </p:nvSpPr>
        <p:spPr>
          <a:xfrm>
            <a:off x="2791915" y="1239221"/>
            <a:ext cx="7388240" cy="94897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1733930">
              <a:spcBef>
                <a:spcPts val="0"/>
              </a:spcBef>
              <a:defRPr sz="5500">
                <a:solidFill>
                  <a:srgbClr val="5E5E5E"/>
                </a:solidFill>
                <a:latin typeface="Arial Black"/>
                <a:ea typeface="Arial Black"/>
                <a:cs typeface="Arial Black"/>
                <a:sym typeface="Arial Black"/>
              </a:defRPr>
            </a:lvl1pPr>
          </a:lstStyle>
          <a:p>
            <a:r>
              <a:rPr lang="en-US" altLang="ja-JP" dirty="0"/>
              <a:t>Dr. </a:t>
            </a:r>
            <a:r>
              <a:rPr lang="en-US" altLang="ja-JP" b="0" i="0" dirty="0" err="1">
                <a:solidFill>
                  <a:srgbClr val="333333"/>
                </a:solidFill>
                <a:effectLst/>
                <a:highlight>
                  <a:srgbClr val="FFFFFF"/>
                </a:highlight>
                <a:latin typeface="Arial Black" panose="020B0A04020102020204" pitchFamily="34" charset="0"/>
              </a:rPr>
              <a:t>Yohsuke</a:t>
            </a:r>
            <a:r>
              <a:rPr lang="en-US" altLang="ja-JP" b="0" i="0" dirty="0">
                <a:solidFill>
                  <a:srgbClr val="333333"/>
                </a:solidFill>
                <a:effectLst/>
                <a:highlight>
                  <a:srgbClr val="FFFFFF"/>
                </a:highlight>
                <a:latin typeface="Arial Black" panose="020B0A04020102020204" pitchFamily="34" charset="0"/>
              </a:rPr>
              <a:t> </a:t>
            </a:r>
            <a:r>
              <a:rPr lang="en-US" altLang="ja-JP" b="0" i="0" dirty="0" err="1">
                <a:solidFill>
                  <a:srgbClr val="333333"/>
                </a:solidFill>
                <a:effectLst/>
                <a:highlight>
                  <a:srgbClr val="FFFFFF"/>
                </a:highlight>
                <a:latin typeface="Arial Black" panose="020B0A04020102020204" pitchFamily="34" charset="0"/>
              </a:rPr>
              <a:t>Imagi</a:t>
            </a:r>
            <a:r>
              <a:rPr lang="en-US" altLang="ja-JP" dirty="0">
                <a:latin typeface="Arial Black" panose="020B0A04020102020204" pitchFamily="34" charset="0"/>
              </a:rPr>
              <a:t> </a:t>
            </a:r>
            <a:endParaRPr dirty="0">
              <a:latin typeface="Arial Black" panose="020B0A04020102020204" pitchFamily="34" charset="0"/>
            </a:endParaRPr>
          </a:p>
        </p:txBody>
      </p:sp>
      <p:sp>
        <p:nvSpPr>
          <p:cNvPr id="187" name="Florida State University, USA"/>
          <p:cNvSpPr txBox="1"/>
          <p:nvPr/>
        </p:nvSpPr>
        <p:spPr>
          <a:xfrm>
            <a:off x="2634022" y="2074954"/>
            <a:ext cx="7704032" cy="6258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1733930">
              <a:spcBef>
                <a:spcPts val="0"/>
              </a:spcBef>
              <a:defRPr sz="4400">
                <a:solidFill>
                  <a:srgbClr val="5E5E5E"/>
                </a:solidFill>
                <a:latin typeface="Arial Black"/>
                <a:ea typeface="Arial Black"/>
                <a:cs typeface="Arial Black"/>
                <a:sym typeface="Arial Black"/>
              </a:defRPr>
            </a:lvl1pPr>
          </a:lstStyle>
          <a:p>
            <a:r>
              <a:rPr lang="en-US" altLang="ja-JP" sz="3400" b="0" i="0" dirty="0" err="1">
                <a:solidFill>
                  <a:srgbClr val="333333"/>
                </a:solidFill>
                <a:effectLst/>
                <a:highlight>
                  <a:srgbClr val="FFFFFF"/>
                </a:highlight>
                <a:latin typeface="Arial Black" panose="020B0A04020102020204" pitchFamily="34" charset="0"/>
              </a:rPr>
              <a:t>ShanghaiTech</a:t>
            </a:r>
            <a:r>
              <a:rPr lang="en-US" altLang="ja-JP" sz="3400" b="0" i="0" dirty="0">
                <a:solidFill>
                  <a:srgbClr val="333333"/>
                </a:solidFill>
                <a:effectLst/>
                <a:highlight>
                  <a:srgbClr val="FFFFFF"/>
                </a:highlight>
                <a:latin typeface="Arial Black" panose="020B0A04020102020204" pitchFamily="34" charset="0"/>
              </a:rPr>
              <a:t> University, China</a:t>
            </a:r>
            <a:endParaRPr sz="3400" dirty="0">
              <a:latin typeface="Arial Black" panose="020B0A04020102020204" pitchFamily="34" charset="0"/>
            </a:endParaRPr>
          </a:p>
        </p:txBody>
      </p:sp>
      <p:sp>
        <p:nvSpPr>
          <p:cNvPr id="188" name="Title : Accumulating and Releasing Energy to…"/>
          <p:cNvSpPr txBox="1"/>
          <p:nvPr/>
        </p:nvSpPr>
        <p:spPr>
          <a:xfrm>
            <a:off x="399091" y="3380027"/>
            <a:ext cx="9513402" cy="68736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1733930">
              <a:spcBef>
                <a:spcPts val="0"/>
              </a:spcBef>
              <a:tabLst>
                <a:tab pos="1346200" algn="l"/>
              </a:tabLst>
              <a:defRPr sz="3800">
                <a:solidFill>
                  <a:srgbClr val="5E5E5E"/>
                </a:solidFill>
                <a:latin typeface="Helvetica"/>
                <a:ea typeface="Helvetica"/>
                <a:cs typeface="Helvetica"/>
                <a:sym typeface="Helvetica"/>
              </a:defRPr>
            </a:pPr>
            <a:r>
              <a:rPr dirty="0"/>
              <a:t>Title :</a:t>
            </a:r>
            <a:r>
              <a:rPr lang="en-US" dirty="0"/>
              <a:t>	</a:t>
            </a:r>
            <a:r>
              <a:rPr lang="en-US" altLang="ja-JP" b="0" i="0" dirty="0">
                <a:solidFill>
                  <a:srgbClr val="333333"/>
                </a:solidFill>
                <a:effectLst/>
                <a:highlight>
                  <a:srgbClr val="FFFFFF"/>
                </a:highlight>
                <a:latin typeface="Arial" panose="020B0604020202020204" pitchFamily="34" charset="0"/>
                <a:cs typeface="Arial" panose="020B0604020202020204" pitchFamily="34" charset="0"/>
              </a:rPr>
              <a:t>Topics from Sheaf Theory</a:t>
            </a:r>
            <a:endParaRPr lang="en-US" altLang="ja-JP" dirty="0">
              <a:latin typeface="Arial" panose="020B0604020202020204" pitchFamily="34" charset="0"/>
              <a:cs typeface="Arial" panose="020B0604020202020204" pitchFamily="34" charset="0"/>
            </a:endParaRPr>
          </a:p>
        </p:txBody>
      </p:sp>
      <p:sp>
        <p:nvSpPr>
          <p:cNvPr id="189" name="場所：G101: サイエンスホール"/>
          <p:cNvSpPr txBox="1"/>
          <p:nvPr/>
        </p:nvSpPr>
        <p:spPr>
          <a:xfrm>
            <a:off x="1237073" y="5716629"/>
            <a:ext cx="8944669" cy="53347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1733930">
              <a:spcBef>
                <a:spcPts val="0"/>
              </a:spcBef>
              <a:defRPr sz="3800">
                <a:solidFill>
                  <a:srgbClr val="5E5E5E"/>
                </a:solidFill>
                <a:latin typeface="Helvetica"/>
                <a:ea typeface="Helvetica"/>
                <a:cs typeface="Helvetica"/>
                <a:sym typeface="Helvetica"/>
              </a:defRPr>
            </a:lvl1pPr>
          </a:lstStyle>
          <a:p>
            <a:pPr>
              <a:tabLst>
                <a:tab pos="1968500" algn="l"/>
              </a:tabLst>
            </a:pPr>
            <a:r>
              <a:rPr lang="en-US" sz="2800" dirty="0">
                <a:latin typeface="Arial" panose="020B0604020202020204" pitchFamily="34" charset="0"/>
                <a:ea typeface="MS Gothic" panose="020B0609070205080204" pitchFamily="49" charset="-128"/>
                <a:cs typeface="Arial" panose="020B0604020202020204" pitchFamily="34" charset="0"/>
              </a:rPr>
              <a:t>Venue : Sci. Bldg. F408 (Sugimoto </a:t>
            </a:r>
            <a:r>
              <a:rPr lang="en-US" sz="2800">
                <a:latin typeface="Arial" panose="020B0604020202020204" pitchFamily="34" charset="0"/>
                <a:ea typeface="MS Gothic" panose="020B0609070205080204" pitchFamily="49" charset="-128"/>
                <a:cs typeface="Arial" panose="020B0604020202020204" pitchFamily="34" charset="0"/>
              </a:rPr>
              <a:t>C.)   </a:t>
            </a:r>
            <a:endParaRPr sz="2800" dirty="0">
              <a:latin typeface="Arial" panose="020B0604020202020204" pitchFamily="34" charset="0"/>
              <a:ea typeface="MS Gothic" panose="020B0609070205080204" pitchFamily="49" charset="-128"/>
              <a:cs typeface="Arial" panose="020B0604020202020204" pitchFamily="34" charset="0"/>
            </a:endParaRPr>
          </a:p>
        </p:txBody>
      </p:sp>
      <p:sp>
        <p:nvSpPr>
          <p:cNvPr id="190" name="日時：2024年4月17日（水）16:00 –"/>
          <p:cNvSpPr txBox="1"/>
          <p:nvPr/>
        </p:nvSpPr>
        <p:spPr>
          <a:xfrm>
            <a:off x="652794" y="4230362"/>
            <a:ext cx="8730623" cy="139525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1733930">
              <a:spcBef>
                <a:spcPts val="0"/>
              </a:spcBef>
              <a:defRPr sz="3800">
                <a:solidFill>
                  <a:srgbClr val="5E5E5E"/>
                </a:solidFill>
                <a:latin typeface="Helvetica"/>
                <a:ea typeface="Helvetica"/>
                <a:cs typeface="Helvetica"/>
                <a:sym typeface="Helvetica"/>
              </a:defRPr>
            </a:lvl1pPr>
          </a:lstStyle>
          <a:p>
            <a:pPr>
              <a:tabLst>
                <a:tab pos="2959100" algn="l"/>
              </a:tabLst>
            </a:pPr>
            <a:r>
              <a:rPr lang="en-US" sz="2800" dirty="0">
                <a:latin typeface="Arial" panose="020B0604020202020204" pitchFamily="34" charset="0"/>
                <a:ea typeface="MS Gothic" panose="020B0609070205080204" pitchFamily="49" charset="-128"/>
                <a:cs typeface="Arial" panose="020B0604020202020204" pitchFamily="34" charset="0"/>
              </a:rPr>
              <a:t>Date &amp; Time : January 13, </a:t>
            </a:r>
            <a:r>
              <a:rPr lang="en-US" altLang="ja-JP" sz="2800" dirty="0">
                <a:latin typeface="Arial" panose="020B0604020202020204" pitchFamily="34" charset="0"/>
                <a:ea typeface="MS Gothic" panose="020B0609070205080204" pitchFamily="49" charset="-128"/>
                <a:cs typeface="Arial" panose="020B0604020202020204" pitchFamily="34" charset="0"/>
              </a:rPr>
              <a:t>13:15</a:t>
            </a:r>
            <a:r>
              <a:rPr lang="ja-JP" altLang="en-US" sz="2800">
                <a:latin typeface="Arial" panose="020B0604020202020204" pitchFamily="34" charset="0"/>
                <a:ea typeface="MS Gothic" panose="020B0609070205080204" pitchFamily="49" charset="-128"/>
                <a:cs typeface="Arial" panose="020B0604020202020204" pitchFamily="34" charset="0"/>
              </a:rPr>
              <a:t>～</a:t>
            </a:r>
            <a:r>
              <a:rPr lang="en-US" altLang="ja-JP" sz="2800" dirty="0">
                <a:latin typeface="Arial" panose="020B0604020202020204" pitchFamily="34" charset="0"/>
                <a:ea typeface="MS Gothic" panose="020B0609070205080204" pitchFamily="49" charset="-128"/>
                <a:cs typeface="Arial" panose="020B0604020202020204" pitchFamily="34" charset="0"/>
              </a:rPr>
              <a:t>14:45</a:t>
            </a:r>
          </a:p>
          <a:p>
            <a:pPr>
              <a:tabLst>
                <a:tab pos="2959100" algn="l"/>
              </a:tabLst>
            </a:pPr>
            <a:r>
              <a:rPr lang="en-US" altLang="ja-JP" sz="2800" dirty="0">
                <a:latin typeface="Arial" panose="020B0604020202020204" pitchFamily="34" charset="0"/>
                <a:ea typeface="MS Gothic" panose="020B0609070205080204" pitchFamily="49" charset="-128"/>
                <a:cs typeface="Arial" panose="020B0604020202020204" pitchFamily="34" charset="0"/>
              </a:rPr>
              <a:t>                       January 14, 13:15</a:t>
            </a:r>
            <a:r>
              <a:rPr lang="ja-JP" altLang="en-US" sz="2800">
                <a:latin typeface="Arial" panose="020B0604020202020204" pitchFamily="34" charset="0"/>
                <a:ea typeface="MS Gothic" panose="020B0609070205080204" pitchFamily="49" charset="-128"/>
                <a:cs typeface="Arial" panose="020B0604020202020204" pitchFamily="34" charset="0"/>
              </a:rPr>
              <a:t>～</a:t>
            </a:r>
            <a:r>
              <a:rPr lang="en-US" altLang="ja-JP" sz="2800" dirty="0">
                <a:latin typeface="Arial" panose="020B0604020202020204" pitchFamily="34" charset="0"/>
                <a:ea typeface="MS Gothic" panose="020B0609070205080204" pitchFamily="49" charset="-128"/>
                <a:cs typeface="Arial" panose="020B0604020202020204" pitchFamily="34" charset="0"/>
              </a:rPr>
              <a:t>14:45</a:t>
            </a:r>
          </a:p>
          <a:p>
            <a:pPr>
              <a:tabLst>
                <a:tab pos="2959100" algn="l"/>
              </a:tabLst>
            </a:pPr>
            <a:r>
              <a:rPr lang="en-US" altLang="ja-JP" sz="2800" dirty="0">
                <a:latin typeface="Arial" panose="020B0604020202020204" pitchFamily="34" charset="0"/>
                <a:ea typeface="MS Gothic" panose="020B0609070205080204" pitchFamily="49" charset="-128"/>
                <a:cs typeface="Arial" panose="020B0604020202020204" pitchFamily="34" charset="0"/>
              </a:rPr>
              <a:t>                       January 15, 13:15</a:t>
            </a:r>
            <a:r>
              <a:rPr lang="ja-JP" altLang="en-US" sz="2800">
                <a:latin typeface="Arial" panose="020B0604020202020204" pitchFamily="34" charset="0"/>
                <a:ea typeface="MS Gothic" panose="020B0609070205080204" pitchFamily="49" charset="-128"/>
                <a:cs typeface="Arial" panose="020B0604020202020204" pitchFamily="34" charset="0"/>
              </a:rPr>
              <a:t>～</a:t>
            </a:r>
            <a:r>
              <a:rPr lang="en-US" altLang="ja-JP" sz="2800" dirty="0">
                <a:latin typeface="Arial" panose="020B0604020202020204" pitchFamily="34" charset="0"/>
                <a:ea typeface="MS Gothic" panose="020B0609070205080204" pitchFamily="49" charset="-128"/>
                <a:cs typeface="Arial" panose="020B0604020202020204" pitchFamily="34" charset="0"/>
              </a:rPr>
              <a:t>14:45 </a:t>
            </a:r>
          </a:p>
        </p:txBody>
      </p:sp>
      <p:sp>
        <p:nvSpPr>
          <p:cNvPr id="191" name="線"/>
          <p:cNvSpPr/>
          <p:nvPr/>
        </p:nvSpPr>
        <p:spPr>
          <a:xfrm>
            <a:off x="463362" y="2898769"/>
            <a:ext cx="12078076" cy="1"/>
          </a:xfrm>
          <a:prstGeom prst="line">
            <a:avLst/>
          </a:prstGeom>
          <a:ln w="63500">
            <a:solidFill>
              <a:srgbClr val="004D80"/>
            </a:solidFill>
            <a:miter lim="400000"/>
          </a:ln>
          <a:effectLst>
            <a:outerShdw blurRad="63500" dist="25400" dir="5400000" rotWithShape="0">
              <a:srgbClr val="000000">
                <a:alpha val="50000"/>
              </a:srgbClr>
            </a:outerShdw>
          </a:effectLst>
        </p:spPr>
        <p:txBody>
          <a:bodyPr lIns="50800" tIns="50800" rIns="50800" bIns="50800" anchor="ctr"/>
          <a:lstStyle/>
          <a:p>
            <a:pPr algn="ctr" defTabSz="1733930">
              <a:spcBef>
                <a:spcPts val="0"/>
              </a:spcBef>
              <a:defRPr sz="1600">
                <a:solidFill>
                  <a:srgbClr val="5E5E5E"/>
                </a:solidFill>
                <a:latin typeface="ヒラギノ角ゴ ProN W3"/>
                <a:ea typeface="ヒラギノ角ゴ ProN W3"/>
                <a:cs typeface="ヒラギノ角ゴ ProN W3"/>
                <a:sym typeface="ヒラギノ角ゴ ProN W3"/>
              </a:defRPr>
            </a:pPr>
            <a:endParaRPr/>
          </a:p>
        </p:txBody>
      </p:sp>
      <p:pic>
        <p:nvPicPr>
          <p:cNvPr id="193" name="pasted-image.tiff" descr="pasted-image.tiff"/>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11823" y="8286979"/>
            <a:ext cx="3891877" cy="1447801"/>
          </a:xfrm>
          <a:prstGeom prst="rect">
            <a:avLst/>
          </a:prstGeom>
          <a:ln w="3175">
            <a:miter lim="400000"/>
          </a:ln>
        </p:spPr>
      </p:pic>
      <p:sp>
        <p:nvSpPr>
          <p:cNvPr id="195" name="サイエンスフロンティア化学セミナー１"/>
          <p:cNvSpPr txBox="1"/>
          <p:nvPr/>
        </p:nvSpPr>
        <p:spPr>
          <a:xfrm>
            <a:off x="486035" y="527736"/>
            <a:ext cx="10239874" cy="67197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defTabSz="1733930">
              <a:spcBef>
                <a:spcPts val="0"/>
              </a:spcBef>
              <a:defRPr sz="3700">
                <a:solidFill>
                  <a:srgbClr val="004D80"/>
                </a:solidFill>
                <a:latin typeface="Arial Black"/>
                <a:ea typeface="Arial Black"/>
                <a:cs typeface="Arial Black"/>
                <a:sym typeface="Arial Black"/>
              </a:defRPr>
            </a:lvl1pPr>
          </a:lstStyle>
          <a:p>
            <a:r>
              <a:rPr lang="en-US" altLang="ja-JP" b="1" dirty="0">
                <a:effectLst>
                  <a:outerShdw blurRad="38100" dist="38100" dir="2700000" algn="tl">
                    <a:srgbClr val="000000">
                      <a:alpha val="43137"/>
                    </a:srgbClr>
                  </a:outerShdw>
                </a:effectLst>
                <a:latin typeface="Hiragino Kaku Gothic StdN W8" panose="020B0800000000000000" pitchFamily="34" charset="-128"/>
                <a:ea typeface="Hiragino Kaku Gothic StdN W8" panose="020B0800000000000000" pitchFamily="34" charset="-128"/>
              </a:rPr>
              <a:t>Lecture Series ”</a:t>
            </a:r>
            <a:r>
              <a:rPr lang="en-US" altLang="ja-JP" b="1" i="1" dirty="0">
                <a:effectLst>
                  <a:outerShdw blurRad="38100" dist="38100" dir="2700000" algn="tl">
                    <a:srgbClr val="000000">
                      <a:alpha val="43137"/>
                    </a:srgbClr>
                  </a:outerShdw>
                </a:effectLst>
                <a:latin typeface="Hiragino Kaku Gothic StdN W8" panose="020B0800000000000000" pitchFamily="34" charset="-128"/>
                <a:ea typeface="Hiragino Kaku Gothic StdN W8" panose="020B0800000000000000" pitchFamily="34" charset="-128"/>
              </a:rPr>
              <a:t>Frontiers in Science</a:t>
            </a:r>
            <a:r>
              <a:rPr lang="en-US" altLang="ja-JP" b="1" dirty="0">
                <a:effectLst>
                  <a:outerShdw blurRad="38100" dist="38100" dir="2700000" algn="tl">
                    <a:srgbClr val="000000">
                      <a:alpha val="43137"/>
                    </a:srgbClr>
                  </a:outerShdw>
                </a:effectLst>
                <a:latin typeface="Hiragino Kaku Gothic StdN W8" panose="020B0800000000000000" pitchFamily="34" charset="-128"/>
                <a:ea typeface="Hiragino Kaku Gothic StdN W8" panose="020B0800000000000000" pitchFamily="34" charset="-128"/>
              </a:rPr>
              <a:t>”</a:t>
            </a:r>
            <a:endParaRPr b="1" dirty="0">
              <a:effectLst>
                <a:outerShdw blurRad="38100" dist="38100" dir="2700000" algn="tl">
                  <a:srgbClr val="000000">
                    <a:alpha val="43137"/>
                  </a:srgbClr>
                </a:outerShdw>
              </a:effectLst>
              <a:latin typeface="Hiragino Kaku Gothic StdN W8" panose="020B0800000000000000" pitchFamily="34" charset="-128"/>
              <a:ea typeface="Hiragino Kaku Gothic StdN W8" panose="020B0800000000000000" pitchFamily="34" charset="-128"/>
            </a:endParaRPr>
          </a:p>
        </p:txBody>
      </p:sp>
      <p:sp>
        <p:nvSpPr>
          <p:cNvPr id="2" name="場所：G101: サイエンスホール">
            <a:extLst>
              <a:ext uri="{FF2B5EF4-FFF2-40B4-BE49-F238E27FC236}">
                <a16:creationId xmlns:a16="http://schemas.microsoft.com/office/drawing/2014/main" id="{3E201D01-FD23-A71F-F3AD-3BFC11AAA3EF}"/>
              </a:ext>
            </a:extLst>
          </p:cNvPr>
          <p:cNvSpPr txBox="1"/>
          <p:nvPr/>
        </p:nvSpPr>
        <p:spPr>
          <a:xfrm>
            <a:off x="475789" y="6319829"/>
            <a:ext cx="12253240" cy="157992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1733930">
              <a:spcBef>
                <a:spcPts val="0"/>
              </a:spcBef>
              <a:defRPr sz="3800">
                <a:solidFill>
                  <a:srgbClr val="5E5E5E"/>
                </a:solidFill>
                <a:latin typeface="Helvetica"/>
                <a:ea typeface="Helvetica"/>
                <a:cs typeface="Helvetica"/>
                <a:sym typeface="Helvetica"/>
              </a:defRPr>
            </a:lvl1pPr>
          </a:lstStyle>
          <a:p>
            <a:pPr algn="l"/>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I am planning to choose topics from sheaf theory. This is a large area and I can cover only a few easy pieces of it. I assume that the audience is more or less familiar with classical </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cohomology</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groups H^*(</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X,k</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of manifolds X with coefficients in a field k. Sheaf theory gives a universal way of defining the </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cohomology</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groups H^*(</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X,k</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These are naturally isomorphic to the known </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cohomology</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groups defined using more explicit models, such as de </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Rham</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cohomology</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groups (with k=R) defined using differential forms. There are also sheaf theory definitions of Mayer--</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Vietoris</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exact sequences and Thom isomorphisms, which fit into commutative diagrams under the natural isomorphisms to de </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Rham</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or other known </a:t>
            </a:r>
            <a:r>
              <a:rPr lang="en-US" altLang="ja-JP" sz="1600" b="0" i="0" dirty="0" err="1">
                <a:solidFill>
                  <a:srgbClr val="333333"/>
                </a:solidFill>
                <a:effectLst/>
                <a:highlight>
                  <a:srgbClr val="FFFFFF"/>
                </a:highlight>
                <a:latin typeface="Arial" panose="020B0604020202020204" pitchFamily="34" charset="0"/>
                <a:cs typeface="Arial" panose="020B0604020202020204" pitchFamily="34" charset="0"/>
              </a:rPr>
              <a:t>cohomology</a:t>
            </a:r>
            <a:r>
              <a:rPr lang="en-US" altLang="ja-JP" sz="1600" b="0" i="0" dirty="0">
                <a:solidFill>
                  <a:srgbClr val="333333"/>
                </a:solidFill>
                <a:effectLst/>
                <a:highlight>
                  <a:srgbClr val="FFFFFF"/>
                </a:highlight>
                <a:latin typeface="Arial" panose="020B0604020202020204" pitchFamily="34" charset="0"/>
                <a:cs typeface="Arial" panose="020B0604020202020204" pitchFamily="34" charset="0"/>
              </a:rPr>
              <a:t> groups.</a:t>
            </a:r>
          </a:p>
        </p:txBody>
      </p:sp>
      <p:sp>
        <p:nvSpPr>
          <p:cNvPr id="5" name="連絡先：大阪公立大学理学研究科 神川 憲">
            <a:extLst>
              <a:ext uri="{FF2B5EF4-FFF2-40B4-BE49-F238E27FC236}">
                <a16:creationId xmlns:a16="http://schemas.microsoft.com/office/drawing/2014/main" id="{E03F1717-D95B-F4F7-2B36-4E350B2A04F0}"/>
              </a:ext>
            </a:extLst>
          </p:cNvPr>
          <p:cNvSpPr txBox="1">
            <a:spLocks/>
          </p:cNvSpPr>
          <p:nvPr/>
        </p:nvSpPr>
        <p:spPr>
          <a:xfrm>
            <a:off x="6606420" y="8472814"/>
            <a:ext cx="4909305" cy="88881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Autofit/>
          </a:bodyPr>
          <a:lstStyle>
            <a:lvl1pPr marL="0" marR="0" indent="0" algn="l" defTabSz="545930" rtl="0" latinLnBrk="0">
              <a:lnSpc>
                <a:spcPct val="100000"/>
              </a:lnSpc>
              <a:spcBef>
                <a:spcPts val="0"/>
              </a:spcBef>
              <a:spcAft>
                <a:spcPts val="0"/>
              </a:spcAft>
              <a:buClrTx/>
              <a:buSzTx/>
              <a:buFontTx/>
              <a:buNone/>
              <a:tabLst/>
              <a:defRPr sz="2883" b="0" i="0" u="none" strike="noStrike" cap="none" spc="0" baseline="0">
                <a:solidFill>
                  <a:srgbClr val="5E5E5E"/>
                </a:solidFill>
                <a:uFillTx/>
                <a:latin typeface="ヒラギノ角ゴ ProN W6"/>
                <a:ea typeface="ヒラギノ角ゴ ProN W6"/>
                <a:cs typeface="ヒラギノ角ゴ ProN W6"/>
                <a:sym typeface="ヒラギノ角ゴ ProN W6"/>
              </a:defRPr>
            </a:lvl1pPr>
            <a:lvl2pPr marL="637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2pPr>
            <a:lvl3pPr marL="955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3pPr>
            <a:lvl4pPr marL="1272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4pPr>
            <a:lvl5pPr marL="1590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5pPr>
            <a:lvl6pPr marL="1907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6pPr>
            <a:lvl7pPr marL="2225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7pPr>
            <a:lvl8pPr marL="25425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8pPr>
            <a:lvl9pPr marL="2860039" marR="0" indent="-320039" algn="l" defTabSz="252871" rtl="0" latinLnBrk="0">
              <a:lnSpc>
                <a:spcPct val="100000"/>
              </a:lnSpc>
              <a:spcBef>
                <a:spcPts val="3300"/>
              </a:spcBef>
              <a:spcAft>
                <a:spcPts val="0"/>
              </a:spcAft>
              <a:buClrTx/>
              <a:buSzPct val="100000"/>
              <a:buFontTx/>
              <a:buChar char="•"/>
              <a:tabLst/>
              <a:defRPr sz="2800" b="0" i="0" u="none" strike="noStrike" cap="none" spc="0" baseline="0">
                <a:solidFill>
                  <a:schemeClr val="accent1">
                    <a:satOff val="-9155"/>
                    <a:lumOff val="-32673"/>
                  </a:schemeClr>
                </a:solidFill>
                <a:uFillTx/>
                <a:latin typeface="Graphik-Light"/>
                <a:ea typeface="Graphik-Light"/>
                <a:cs typeface="Graphik-Light"/>
                <a:sym typeface="Graphik Light"/>
              </a:defRPr>
            </a:lvl9pPr>
          </a:lstStyle>
          <a:p>
            <a:pPr hangingPunct="1"/>
            <a:r>
              <a:rPr lang="en-US" sz="2400" dirty="0">
                <a:latin typeface="Arial" panose="020B0604020202020204" pitchFamily="34" charset="0"/>
                <a:cs typeface="Arial" panose="020B0604020202020204" pitchFamily="34" charset="0"/>
              </a:rPr>
              <a:t>Department of Mathematics</a:t>
            </a:r>
          </a:p>
          <a:p>
            <a:pPr hangingPunct="1"/>
            <a:r>
              <a:rPr lang="en-US" sz="2400" dirty="0">
                <a:latin typeface="Arial" panose="020B0604020202020204" pitchFamily="34" charset="0"/>
                <a:cs typeface="Arial" panose="020B0604020202020204" pitchFamily="34" charset="0"/>
              </a:rPr>
              <a:t>E-mail: </a:t>
            </a:r>
            <a:r>
              <a:rPr lang="en-US" sz="2400" dirty="0" err="1">
                <a:latin typeface="Arial" panose="020B0604020202020204" pitchFamily="34" charset="0"/>
                <a:ea typeface="ＭＳ Ｐゴシック" panose="020B0600070205080204" pitchFamily="50" charset="-128"/>
                <a:cs typeface="Arial" panose="020B0604020202020204" pitchFamily="34" charset="0"/>
              </a:rPr>
              <a:t>yhashimoto</a:t>
            </a:r>
            <a:r>
              <a:rPr lang="en-US" altLang="ja-JP" sz="2400" dirty="0">
                <a:latin typeface="Arial" panose="020B0604020202020204" pitchFamily="34" charset="0"/>
                <a:ea typeface="ＭＳ Ｐゴシック" panose="020B0600070205080204" pitchFamily="50" charset="-128"/>
                <a:cs typeface="Arial" panose="020B0604020202020204" pitchFamily="34" charset="0"/>
              </a:rPr>
              <a:t>[at]omu.ac.jp</a:t>
            </a:r>
            <a:endParaRPr lang="en-US" sz="2400" dirty="0">
              <a:latin typeface="Arial" panose="020B0604020202020204" pitchFamily="34" charset="0"/>
              <a:cs typeface="Arial" panose="020B0604020202020204" pitchFamily="34" charset="0"/>
            </a:endParaRPr>
          </a:p>
        </p:txBody>
      </p:sp>
      <p:pic>
        <p:nvPicPr>
          <p:cNvPr id="4" name="Picture 3" descr="A person in a suit and tie&#10;&#10;Description automatically generated">
            <a:extLst>
              <a:ext uri="{FF2B5EF4-FFF2-40B4-BE49-F238E27FC236}">
                <a16:creationId xmlns:a16="http://schemas.microsoft.com/office/drawing/2014/main" id="{08672C7E-2A05-A250-E78F-82C2A6C234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435" y="3096396"/>
            <a:ext cx="2101240" cy="3151860"/>
          </a:xfrm>
          <a:prstGeom prst="rect">
            <a:avLst/>
          </a:prstGeom>
        </p:spPr>
      </p:pic>
    </p:spTree>
    <p:extLst>
      <p:ext uri="{BB962C8B-B14F-4D97-AF65-F5344CB8AC3E}">
        <p14:creationId xmlns:p14="http://schemas.microsoft.com/office/powerpoint/2010/main" val="2871200020"/>
      </p:ext>
    </p:extLst>
  </p:cSld>
  <p:clrMapOvr>
    <a:masterClrMapping/>
  </p:clrMapOvr>
  <p:transition spd="med"/>
</p:sld>
</file>

<file path=ppt/theme/theme1.xml><?xml version="1.0" encoding="utf-8"?>
<a:theme xmlns:a="http://schemas.openxmlformats.org/drawingml/2006/main" name="38_MinimalistLight">
  <a:themeElements>
    <a:clrScheme name="38_MinimalistLight">
      <a:dk1>
        <a:srgbClr val="53585F"/>
      </a:dk1>
      <a:lt1>
        <a:srgbClr val="FFFFFF"/>
      </a:lt1>
      <a:dk2>
        <a:srgbClr val="53585F"/>
      </a:dk2>
      <a:lt2>
        <a:srgbClr val="D5D5D5"/>
      </a:lt2>
      <a:accent1>
        <a:srgbClr val="9FAABA"/>
      </a:accent1>
      <a:accent2>
        <a:srgbClr val="88A7B2"/>
      </a:accent2>
      <a:accent3>
        <a:srgbClr val="94B9A3"/>
      </a:accent3>
      <a:accent4>
        <a:srgbClr val="F0BE5E"/>
      </a:accent4>
      <a:accent5>
        <a:srgbClr val="D5B7B7"/>
      </a:accent5>
      <a:accent6>
        <a:srgbClr val="B894B1"/>
      </a:accent6>
      <a:hlink>
        <a:srgbClr val="0000FF"/>
      </a:hlink>
      <a:folHlink>
        <a:srgbClr val="FF00FF"/>
      </a:folHlink>
    </a:clrScheme>
    <a:fontScheme name="38_MinimalistLight">
      <a:majorFont>
        <a:latin typeface="Produkt Extralight"/>
        <a:ea typeface="Produkt Extralight"/>
        <a:cs typeface="Produkt Extralight"/>
      </a:majorFont>
      <a:minorFont>
        <a:latin typeface="Produkt Extralight"/>
        <a:ea typeface="Produkt Extralight"/>
        <a:cs typeface="Produkt Extralight"/>
      </a:minorFont>
    </a:fontScheme>
    <a:fmtScheme name="38_Minimalis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9155"/>
            <a:lumOff val="-32673"/>
          </a:schemeClr>
        </a:solidFill>
        <a:ln w="3175"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Light"/>
            <a:ea typeface="Graphik-Light"/>
            <a:cs typeface="Graphik-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atOff val="-9155"/>
              <a:lumOff val="-32673"/>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8_MinimalistLight">
  <a:themeElements>
    <a:clrScheme name="38_MinimalistLight">
      <a:dk1>
        <a:srgbClr val="000000"/>
      </a:dk1>
      <a:lt1>
        <a:srgbClr val="FFFFFF"/>
      </a:lt1>
      <a:dk2>
        <a:srgbClr val="53585F"/>
      </a:dk2>
      <a:lt2>
        <a:srgbClr val="D5D5D5"/>
      </a:lt2>
      <a:accent1>
        <a:srgbClr val="9FAABA"/>
      </a:accent1>
      <a:accent2>
        <a:srgbClr val="88A7B2"/>
      </a:accent2>
      <a:accent3>
        <a:srgbClr val="94B9A3"/>
      </a:accent3>
      <a:accent4>
        <a:srgbClr val="F0BE5E"/>
      </a:accent4>
      <a:accent5>
        <a:srgbClr val="D5B7B7"/>
      </a:accent5>
      <a:accent6>
        <a:srgbClr val="B894B1"/>
      </a:accent6>
      <a:hlink>
        <a:srgbClr val="0000FF"/>
      </a:hlink>
      <a:folHlink>
        <a:srgbClr val="FF00FF"/>
      </a:folHlink>
    </a:clrScheme>
    <a:fontScheme name="38_MinimalistLight">
      <a:majorFont>
        <a:latin typeface="Produkt Extralight"/>
        <a:ea typeface="Produkt Extralight"/>
        <a:cs typeface="Produkt Extralight"/>
      </a:majorFont>
      <a:minorFont>
        <a:latin typeface="Produkt Extralight"/>
        <a:ea typeface="Produkt Extralight"/>
        <a:cs typeface="Produkt Extralight"/>
      </a:minorFont>
    </a:fontScheme>
    <a:fmtScheme name="38_Minimalis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9155"/>
            <a:lumOff val="-32673"/>
          </a:schemeClr>
        </a:solidFill>
        <a:ln w="3175"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Light"/>
            <a:ea typeface="Graphik-Light"/>
            <a:cs typeface="Graphik-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atOff val="-9155"/>
              <a:lumOff val="-32673"/>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52871" rtl="0" fontAlgn="auto" latinLnBrk="0" hangingPunct="0">
          <a:lnSpc>
            <a:spcPct val="100000"/>
          </a:lnSpc>
          <a:spcBef>
            <a:spcPts val="3300"/>
          </a:spcBef>
          <a:spcAft>
            <a:spcPts val="0"/>
          </a:spcAft>
          <a:buClrTx/>
          <a:buSzTx/>
          <a:buFontTx/>
          <a:buNone/>
          <a:tabLst/>
          <a:defRPr kumimoji="0" sz="2800" b="0" i="0" u="none" strike="noStrike" cap="none" spc="0" normalizeH="0" baseline="0">
            <a:ln>
              <a:noFill/>
            </a:ln>
            <a:solidFill>
              <a:schemeClr val="accent1">
                <a:satOff val="-9155"/>
                <a:lumOff val="-32673"/>
              </a:schemeClr>
            </a:solidFill>
            <a:effectLst/>
            <a:uFillTx/>
            <a:latin typeface="Graphik-Light"/>
            <a:ea typeface="Graphik-Light"/>
            <a:cs typeface="Graphik-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AAFD4084FD3FF4D8AB62A90F6501D6A" ma:contentTypeVersion="6" ma:contentTypeDescription="新しいドキュメントを作成します。" ma:contentTypeScope="" ma:versionID="ee36f0f863df60c2efd97c840274c87a">
  <xsd:schema xmlns:xsd="http://www.w3.org/2001/XMLSchema" xmlns:xs="http://www.w3.org/2001/XMLSchema" xmlns:p="http://schemas.microsoft.com/office/2006/metadata/properties" xmlns:ns2="68988dbc-99ee-430a-8112-519c58c27e19" xmlns:ns3="7bf0da20-5308-437d-9fd1-f82c9ece808a" targetNamespace="http://schemas.microsoft.com/office/2006/metadata/properties" ma:root="true" ma:fieldsID="57688dfbc078b1edb8c528f4ec3e726c" ns2:_="" ns3:_="">
    <xsd:import namespace="68988dbc-99ee-430a-8112-519c58c27e19"/>
    <xsd:import namespace="7bf0da20-5308-437d-9fd1-f82c9ece808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988dbc-99ee-430a-8112-519c58c27e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bf0da20-5308-437d-9fd1-f82c9ece808a"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C3ECBC-0391-49AF-9C5A-33596968E3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988dbc-99ee-430a-8112-519c58c27e19"/>
    <ds:schemaRef ds:uri="7bf0da20-5308-437d-9fd1-f82c9ece80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A05DBA-1663-4EBC-AE8F-A41ADED48693}">
  <ds:schemaRefs>
    <ds:schemaRef ds:uri="http://schemas.microsoft.com/sharepoint/v3/contenttype/forms"/>
  </ds:schemaRefs>
</ds:datastoreItem>
</file>

<file path=customXml/itemProps3.xml><?xml version="1.0" encoding="utf-8"?>
<ds:datastoreItem xmlns:ds="http://schemas.openxmlformats.org/officeDocument/2006/customXml" ds:itemID="{1A7C78EA-74E6-40A0-A4AA-7C1EC4845AD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259</TotalTime>
  <Words>388</Words>
  <Application>Microsoft Macintosh PowerPoint</Application>
  <PresentationFormat>Custom</PresentationFormat>
  <Paragraphs>22</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Graphik</vt:lpstr>
      <vt:lpstr>Graphik-Light</vt:lpstr>
      <vt:lpstr>Hiragino Kaku Gothic StdN W8</vt:lpstr>
      <vt:lpstr>Produkt Extralight</vt:lpstr>
      <vt:lpstr>Produkt Light</vt:lpstr>
      <vt:lpstr>ヒラギノ角ゴ ProN W3</vt:lpstr>
      <vt:lpstr>ヒラギノ角ゴ ProN W6</vt:lpstr>
      <vt:lpstr>Arial</vt:lpstr>
      <vt:lpstr>Arial Black</vt:lpstr>
      <vt:lpstr>38_MinimalistLight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Ganesan Mani</dc:creator>
  <cp:lastModifiedBy>Yoshinori Hashimoto</cp:lastModifiedBy>
  <cp:revision>27</cp:revision>
  <dcterms:modified xsi:type="dcterms:W3CDTF">2024-09-09T05:22:32Z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0x0101008AAFD4084FD3FF4D8AB62A90F6501D6A</vt:lpwstr>
  </property>
</Properties>
</file>